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310" r:id="rId2"/>
    <p:sldId id="311" r:id="rId3"/>
    <p:sldId id="333" r:id="rId4"/>
    <p:sldId id="332" r:id="rId5"/>
    <p:sldId id="288" r:id="rId6"/>
    <p:sldId id="335" r:id="rId7"/>
    <p:sldId id="337" r:id="rId8"/>
    <p:sldId id="336" r:id="rId9"/>
    <p:sldId id="329" r:id="rId10"/>
    <p:sldId id="334" r:id="rId11"/>
    <p:sldId id="317" r:id="rId12"/>
    <p:sldId id="304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am Novozámský" initials="AN" lastIdx="1" clrIdx="0">
    <p:extLst>
      <p:ext uri="{19B8F6BF-5375-455C-9EA6-DF929625EA0E}">
        <p15:presenceInfo xmlns:p15="http://schemas.microsoft.com/office/powerpoint/2012/main" userId="d77f1a6bb304999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B00D0E"/>
    <a:srgbClr val="A37997"/>
    <a:srgbClr val="7B5470"/>
    <a:srgbClr val="7C5570"/>
    <a:srgbClr val="FF97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375CAF4-FF27-4D44-94E4-6C87D4B54B2B}" v="124" dt="2023-09-26T15:51:18.31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40" autoAdjust="0"/>
    <p:restoredTop sz="76028" autoAdjust="0"/>
  </p:normalViewPr>
  <p:slideViewPr>
    <p:cSldViewPr snapToGrid="0">
      <p:cViewPr varScale="1">
        <p:scale>
          <a:sx n="86" d="100"/>
          <a:sy n="86" d="100"/>
        </p:scale>
        <p:origin x="1494" y="7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6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omáš Kerepecký" userId="65f0a07976e4ce7e" providerId="LiveId" clId="{D797CC7D-9F83-428D-B22B-C195611FA8CB}"/>
    <pc:docChg chg="undo redo custSel mod addSld delSld modSld sldOrd modMainMaster">
      <pc:chgData name="Tomáš Kerepecký" userId="65f0a07976e4ce7e" providerId="LiveId" clId="{D797CC7D-9F83-428D-B22B-C195611FA8CB}" dt="2020-12-09T00:00:11.284" v="1515" actId="2696"/>
      <pc:docMkLst>
        <pc:docMk/>
      </pc:docMkLst>
      <pc:sldChg chg="addSp modSp del">
        <pc:chgData name="Tomáš Kerepecký" userId="65f0a07976e4ce7e" providerId="LiveId" clId="{D797CC7D-9F83-428D-B22B-C195611FA8CB}" dt="2020-12-08T18:53:22.790" v="183" actId="2696"/>
        <pc:sldMkLst>
          <pc:docMk/>
          <pc:sldMk cId="4258766752" sldId="261"/>
        </pc:sldMkLst>
        <pc:spChg chg="add mod">
          <ac:chgData name="Tomáš Kerepecký" userId="65f0a07976e4ce7e" providerId="LiveId" clId="{D797CC7D-9F83-428D-B22B-C195611FA8CB}" dt="2020-12-08T18:52:47.693" v="178"/>
          <ac:spMkLst>
            <pc:docMk/>
            <pc:sldMk cId="4258766752" sldId="261"/>
            <ac:spMk id="2" creationId="{3CF9DE5D-5F1E-45B9-832C-B210E97D5F8E}"/>
          </ac:spMkLst>
        </pc:spChg>
        <pc:spChg chg="add mod">
          <ac:chgData name="Tomáš Kerepecký" userId="65f0a07976e4ce7e" providerId="LiveId" clId="{D797CC7D-9F83-428D-B22B-C195611FA8CB}" dt="2020-12-08T18:52:47.693" v="178"/>
          <ac:spMkLst>
            <pc:docMk/>
            <pc:sldMk cId="4258766752" sldId="261"/>
            <ac:spMk id="3" creationId="{88B03FEC-3FDA-402A-9732-0FBF6963038E}"/>
          </ac:spMkLst>
        </pc:spChg>
      </pc:sldChg>
      <pc:sldChg chg="addSp delSp modSp del mod modClrScheme chgLayout modNotesTx">
        <pc:chgData name="Tomáš Kerepecký" userId="65f0a07976e4ce7e" providerId="LiveId" clId="{D797CC7D-9F83-428D-B22B-C195611FA8CB}" dt="2020-12-08T19:15:15.506" v="273" actId="2696"/>
        <pc:sldMkLst>
          <pc:docMk/>
          <pc:sldMk cId="2307923809" sldId="272"/>
        </pc:sldMkLst>
        <pc:spChg chg="mod">
          <ac:chgData name="Tomáš Kerepecký" userId="65f0a07976e4ce7e" providerId="LiveId" clId="{D797CC7D-9F83-428D-B22B-C195611FA8CB}" dt="2020-12-08T19:01:25.947" v="265" actId="26606"/>
          <ac:spMkLst>
            <pc:docMk/>
            <pc:sldMk cId="2307923809" sldId="272"/>
            <ac:spMk id="8" creationId="{00000000-0000-0000-0000-000000000000}"/>
          </ac:spMkLst>
        </pc:spChg>
        <pc:spChg chg="mod ord">
          <ac:chgData name="Tomáš Kerepecký" userId="65f0a07976e4ce7e" providerId="LiveId" clId="{D797CC7D-9F83-428D-B22B-C195611FA8CB}" dt="2020-12-08T19:01:25.947" v="265" actId="26606"/>
          <ac:spMkLst>
            <pc:docMk/>
            <pc:sldMk cId="2307923809" sldId="272"/>
            <ac:spMk id="9" creationId="{00000000-0000-0000-0000-000000000000}"/>
          </ac:spMkLst>
        </pc:spChg>
        <pc:spChg chg="add del mod">
          <ac:chgData name="Tomáš Kerepecký" userId="65f0a07976e4ce7e" providerId="LiveId" clId="{D797CC7D-9F83-428D-B22B-C195611FA8CB}" dt="2020-12-08T19:01:25.947" v="265" actId="26606"/>
          <ac:spMkLst>
            <pc:docMk/>
            <pc:sldMk cId="2307923809" sldId="272"/>
            <ac:spMk id="14" creationId="{0EEAB0B3-EB27-46C2-9760-00A597B164F5}"/>
          </ac:spMkLst>
        </pc:spChg>
        <pc:spChg chg="add del mod">
          <ac:chgData name="Tomáš Kerepecký" userId="65f0a07976e4ce7e" providerId="LiveId" clId="{D797CC7D-9F83-428D-B22B-C195611FA8CB}" dt="2020-12-08T19:01:25.947" v="265" actId="26606"/>
          <ac:spMkLst>
            <pc:docMk/>
            <pc:sldMk cId="2307923809" sldId="272"/>
            <ac:spMk id="16" creationId="{A99375BD-067A-482B-B174-B5FBA237B199}"/>
          </ac:spMkLst>
        </pc:spChg>
        <pc:picChg chg="add del mod">
          <ac:chgData name="Tomáš Kerepecký" userId="65f0a07976e4ce7e" providerId="LiveId" clId="{D797CC7D-9F83-428D-B22B-C195611FA8CB}" dt="2020-12-08T19:01:41.277" v="267" actId="478"/>
          <ac:picMkLst>
            <pc:docMk/>
            <pc:sldMk cId="2307923809" sldId="272"/>
            <ac:picMk id="4" creationId="{70076049-B849-49C6-BCB7-6B5FA7D3C00A}"/>
          </ac:picMkLst>
        </pc:picChg>
      </pc:sldChg>
      <pc:sldChg chg="addSp modSp del">
        <pc:chgData name="Tomáš Kerepecký" userId="65f0a07976e4ce7e" providerId="LiveId" clId="{D797CC7D-9F83-428D-B22B-C195611FA8CB}" dt="2020-12-08T18:53:22.830" v="186" actId="2696"/>
        <pc:sldMkLst>
          <pc:docMk/>
          <pc:sldMk cId="3195684093" sldId="273"/>
        </pc:sldMkLst>
        <pc:spChg chg="add mod">
          <ac:chgData name="Tomáš Kerepecký" userId="65f0a07976e4ce7e" providerId="LiveId" clId="{D797CC7D-9F83-428D-B22B-C195611FA8CB}" dt="2020-12-08T18:52:47.693" v="178"/>
          <ac:spMkLst>
            <pc:docMk/>
            <pc:sldMk cId="3195684093" sldId="273"/>
            <ac:spMk id="3" creationId="{6FCE4917-D7D3-4D84-BA41-0A7B3E2B4609}"/>
          </ac:spMkLst>
        </pc:spChg>
        <pc:spChg chg="add mod">
          <ac:chgData name="Tomáš Kerepecký" userId="65f0a07976e4ce7e" providerId="LiveId" clId="{D797CC7D-9F83-428D-B22B-C195611FA8CB}" dt="2020-12-08T18:52:47.693" v="178"/>
          <ac:spMkLst>
            <pc:docMk/>
            <pc:sldMk cId="3195684093" sldId="273"/>
            <ac:spMk id="6" creationId="{43CDB163-E948-43CD-B09B-9BA6FA7C425A}"/>
          </ac:spMkLst>
        </pc:spChg>
      </pc:sldChg>
      <pc:sldChg chg="addSp modSp del">
        <pc:chgData name="Tomáš Kerepecký" userId="65f0a07976e4ce7e" providerId="LiveId" clId="{D797CC7D-9F83-428D-B22B-C195611FA8CB}" dt="2020-12-08T18:53:22.839" v="187" actId="2696"/>
        <pc:sldMkLst>
          <pc:docMk/>
          <pc:sldMk cId="1282808226" sldId="275"/>
        </pc:sldMkLst>
        <pc:spChg chg="add mod">
          <ac:chgData name="Tomáš Kerepecký" userId="65f0a07976e4ce7e" providerId="LiveId" clId="{D797CC7D-9F83-428D-B22B-C195611FA8CB}" dt="2020-12-08T18:52:47.693" v="178"/>
          <ac:spMkLst>
            <pc:docMk/>
            <pc:sldMk cId="1282808226" sldId="275"/>
            <ac:spMk id="2" creationId="{3B36C68D-F2CA-4C3B-8915-24A274E44011}"/>
          </ac:spMkLst>
        </pc:spChg>
        <pc:spChg chg="add mod">
          <ac:chgData name="Tomáš Kerepecký" userId="65f0a07976e4ce7e" providerId="LiveId" clId="{D797CC7D-9F83-428D-B22B-C195611FA8CB}" dt="2020-12-08T18:52:47.693" v="178"/>
          <ac:spMkLst>
            <pc:docMk/>
            <pc:sldMk cId="1282808226" sldId="275"/>
            <ac:spMk id="3" creationId="{C7C73A01-3B60-48D7-80D1-D2EF6B492B0C}"/>
          </ac:spMkLst>
        </pc:spChg>
      </pc:sldChg>
      <pc:sldChg chg="addSp modSp del">
        <pc:chgData name="Tomáš Kerepecký" userId="65f0a07976e4ce7e" providerId="LiveId" clId="{D797CC7D-9F83-428D-B22B-C195611FA8CB}" dt="2020-12-08T18:53:22.939" v="191" actId="2696"/>
        <pc:sldMkLst>
          <pc:docMk/>
          <pc:sldMk cId="3494776511" sldId="283"/>
        </pc:sldMkLst>
        <pc:spChg chg="add mod">
          <ac:chgData name="Tomáš Kerepecký" userId="65f0a07976e4ce7e" providerId="LiveId" clId="{D797CC7D-9F83-428D-B22B-C195611FA8CB}" dt="2020-12-08T18:52:47.693" v="178"/>
          <ac:spMkLst>
            <pc:docMk/>
            <pc:sldMk cId="3494776511" sldId="283"/>
            <ac:spMk id="2" creationId="{D6B68686-3BC6-4F4E-9E27-9FBCA6F3857A}"/>
          </ac:spMkLst>
        </pc:spChg>
        <pc:spChg chg="add mod">
          <ac:chgData name="Tomáš Kerepecký" userId="65f0a07976e4ce7e" providerId="LiveId" clId="{D797CC7D-9F83-428D-B22B-C195611FA8CB}" dt="2020-12-08T18:52:47.693" v="178"/>
          <ac:spMkLst>
            <pc:docMk/>
            <pc:sldMk cId="3494776511" sldId="283"/>
            <ac:spMk id="3" creationId="{E5BFEF0F-F1AC-480B-B556-8378E0FBDE12}"/>
          </ac:spMkLst>
        </pc:spChg>
      </pc:sldChg>
      <pc:sldChg chg="addSp delSp modSp modNotesTx">
        <pc:chgData name="Tomáš Kerepecký" userId="65f0a07976e4ce7e" providerId="LiveId" clId="{D797CC7D-9F83-428D-B22B-C195611FA8CB}" dt="2020-12-08T23:58:59.719" v="1511" actId="1076"/>
        <pc:sldMkLst>
          <pc:docMk/>
          <pc:sldMk cId="3866300067" sldId="288"/>
        </pc:sldMkLst>
        <pc:spChg chg="add del mod">
          <ac:chgData name="Tomáš Kerepecký" userId="65f0a07976e4ce7e" providerId="LiveId" clId="{D797CC7D-9F83-428D-B22B-C195611FA8CB}" dt="2020-12-08T18:52:47.693" v="178"/>
          <ac:spMkLst>
            <pc:docMk/>
            <pc:sldMk cId="3866300067" sldId="288"/>
            <ac:spMk id="3" creationId="{82B1A8A9-F425-4CCC-94C5-84DC34E7C426}"/>
          </ac:spMkLst>
        </pc:spChg>
        <pc:spChg chg="mod">
          <ac:chgData name="Tomáš Kerepecký" userId="65f0a07976e4ce7e" providerId="LiveId" clId="{D797CC7D-9F83-428D-B22B-C195611FA8CB}" dt="2020-12-08T23:58:14.546" v="1500" actId="1076"/>
          <ac:spMkLst>
            <pc:docMk/>
            <pc:sldMk cId="3866300067" sldId="288"/>
            <ac:spMk id="4" creationId="{00000000-0000-0000-0000-000000000000}"/>
          </ac:spMkLst>
        </pc:spChg>
        <pc:spChg chg="add del mod">
          <ac:chgData name="Tomáš Kerepecký" userId="65f0a07976e4ce7e" providerId="LiveId" clId="{D797CC7D-9F83-428D-B22B-C195611FA8CB}" dt="2020-12-08T18:52:47.693" v="178"/>
          <ac:spMkLst>
            <pc:docMk/>
            <pc:sldMk cId="3866300067" sldId="288"/>
            <ac:spMk id="5" creationId="{831E6224-37A2-499B-B6AF-CC0D48A187B6}"/>
          </ac:spMkLst>
        </pc:spChg>
        <pc:spChg chg="del mod">
          <ac:chgData name="Tomáš Kerepecký" userId="65f0a07976e4ce7e" providerId="LiveId" clId="{D797CC7D-9F83-428D-B22B-C195611FA8CB}" dt="2020-12-08T18:56:47.685" v="218" actId="478"/>
          <ac:spMkLst>
            <pc:docMk/>
            <pc:sldMk cId="3866300067" sldId="288"/>
            <ac:spMk id="6" creationId="{00000000-0000-0000-0000-000000000000}"/>
          </ac:spMkLst>
        </pc:spChg>
        <pc:spChg chg="del">
          <ac:chgData name="Tomáš Kerepecký" userId="65f0a07976e4ce7e" providerId="LiveId" clId="{D797CC7D-9F83-428D-B22B-C195611FA8CB}" dt="2020-12-08T18:53:33.628" v="194" actId="478"/>
          <ac:spMkLst>
            <pc:docMk/>
            <pc:sldMk cId="3866300067" sldId="288"/>
            <ac:spMk id="7" creationId="{00000000-0000-0000-0000-000000000000}"/>
          </ac:spMkLst>
        </pc:spChg>
        <pc:spChg chg="del">
          <ac:chgData name="Tomáš Kerepecký" userId="65f0a07976e4ce7e" providerId="LiveId" clId="{D797CC7D-9F83-428D-B22B-C195611FA8CB}" dt="2020-12-08T18:54:54.174" v="203" actId="478"/>
          <ac:spMkLst>
            <pc:docMk/>
            <pc:sldMk cId="3866300067" sldId="288"/>
            <ac:spMk id="8" creationId="{00000000-0000-0000-0000-000000000000}"/>
          </ac:spMkLst>
        </pc:spChg>
        <pc:spChg chg="del">
          <ac:chgData name="Tomáš Kerepecký" userId="65f0a07976e4ce7e" providerId="LiveId" clId="{D797CC7D-9F83-428D-B22B-C195611FA8CB}" dt="2020-12-08T18:53:33.628" v="194" actId="478"/>
          <ac:spMkLst>
            <pc:docMk/>
            <pc:sldMk cId="3866300067" sldId="288"/>
            <ac:spMk id="9" creationId="{00000000-0000-0000-0000-000000000000}"/>
          </ac:spMkLst>
        </pc:spChg>
        <pc:spChg chg="del">
          <ac:chgData name="Tomáš Kerepecký" userId="65f0a07976e4ce7e" providerId="LiveId" clId="{D797CC7D-9F83-428D-B22B-C195611FA8CB}" dt="2020-12-08T18:53:33.628" v="194" actId="478"/>
          <ac:spMkLst>
            <pc:docMk/>
            <pc:sldMk cId="3866300067" sldId="288"/>
            <ac:spMk id="10" creationId="{00000000-0000-0000-0000-000000000000}"/>
          </ac:spMkLst>
        </pc:spChg>
        <pc:spChg chg="add del mod">
          <ac:chgData name="Tomáš Kerepecký" userId="65f0a07976e4ce7e" providerId="LiveId" clId="{D797CC7D-9F83-428D-B22B-C195611FA8CB}" dt="2020-12-08T18:52:54.253" v="180" actId="478"/>
          <ac:spMkLst>
            <pc:docMk/>
            <pc:sldMk cId="3866300067" sldId="288"/>
            <ac:spMk id="11" creationId="{B71CDB95-6A00-4326-90BE-2378C5F9DC59}"/>
          </ac:spMkLst>
        </pc:spChg>
        <pc:spChg chg="add del mod">
          <ac:chgData name="Tomáš Kerepecký" userId="65f0a07976e4ce7e" providerId="LiveId" clId="{D797CC7D-9F83-428D-B22B-C195611FA8CB}" dt="2020-12-08T18:52:55.229" v="181" actId="478"/>
          <ac:spMkLst>
            <pc:docMk/>
            <pc:sldMk cId="3866300067" sldId="288"/>
            <ac:spMk id="12" creationId="{E6744CB9-20C7-4B24-A43F-6AA6D1FE92E2}"/>
          </ac:spMkLst>
        </pc:spChg>
        <pc:spChg chg="add del mod">
          <ac:chgData name="Tomáš Kerepecký" userId="65f0a07976e4ce7e" providerId="LiveId" clId="{D797CC7D-9F83-428D-B22B-C195611FA8CB}" dt="2020-12-08T18:56:57.213" v="222"/>
          <ac:spMkLst>
            <pc:docMk/>
            <pc:sldMk cId="3866300067" sldId="288"/>
            <ac:spMk id="13" creationId="{C283FF7D-4D82-4459-877D-17DDE8B79128}"/>
          </ac:spMkLst>
        </pc:spChg>
        <pc:spChg chg="add del mod topLvl">
          <ac:chgData name="Tomáš Kerepecký" userId="65f0a07976e4ce7e" providerId="LiveId" clId="{D797CC7D-9F83-428D-B22B-C195611FA8CB}" dt="2020-12-08T21:51:36.594" v="1122" actId="478"/>
          <ac:spMkLst>
            <pc:docMk/>
            <pc:sldMk cId="3866300067" sldId="288"/>
            <ac:spMk id="16" creationId="{E3A07403-EBD4-45EF-9A6D-250AE1D1EE6D}"/>
          </ac:spMkLst>
        </pc:spChg>
        <pc:spChg chg="add del mod">
          <ac:chgData name="Tomáš Kerepecký" userId="65f0a07976e4ce7e" providerId="LiveId" clId="{D797CC7D-9F83-428D-B22B-C195611FA8CB}" dt="2020-12-08T19:53:18.940" v="375" actId="478"/>
          <ac:spMkLst>
            <pc:docMk/>
            <pc:sldMk cId="3866300067" sldId="288"/>
            <ac:spMk id="22" creationId="{0214279D-D92D-4149-A6BE-0B16174BF7BC}"/>
          </ac:spMkLst>
        </pc:spChg>
        <pc:spChg chg="add del mod">
          <ac:chgData name="Tomáš Kerepecký" userId="65f0a07976e4ce7e" providerId="LiveId" clId="{D797CC7D-9F83-428D-B22B-C195611FA8CB}" dt="2020-12-08T19:53:21.468" v="376" actId="478"/>
          <ac:spMkLst>
            <pc:docMk/>
            <pc:sldMk cId="3866300067" sldId="288"/>
            <ac:spMk id="23" creationId="{800DA44A-74D7-4DCF-A0A5-ACFE78780B44}"/>
          </ac:spMkLst>
        </pc:spChg>
        <pc:spChg chg="add mod">
          <ac:chgData name="Tomáš Kerepecký" userId="65f0a07976e4ce7e" providerId="LiveId" clId="{D797CC7D-9F83-428D-B22B-C195611FA8CB}" dt="2020-12-08T23:58:43.144" v="1507" actId="1076"/>
          <ac:spMkLst>
            <pc:docMk/>
            <pc:sldMk cId="3866300067" sldId="288"/>
            <ac:spMk id="24" creationId="{D7315F88-E2A0-4EE2-8794-DD8ACDD65ED8}"/>
          </ac:spMkLst>
        </pc:spChg>
        <pc:spChg chg="add mod">
          <ac:chgData name="Tomáš Kerepecký" userId="65f0a07976e4ce7e" providerId="LiveId" clId="{D797CC7D-9F83-428D-B22B-C195611FA8CB}" dt="2020-12-08T23:58:11.384" v="1498" actId="1076"/>
          <ac:spMkLst>
            <pc:docMk/>
            <pc:sldMk cId="3866300067" sldId="288"/>
            <ac:spMk id="31" creationId="{C434F724-3BC2-45F7-8B04-E0779F834957}"/>
          </ac:spMkLst>
        </pc:spChg>
        <pc:spChg chg="add mod">
          <ac:chgData name="Tomáš Kerepecký" userId="65f0a07976e4ce7e" providerId="LiveId" clId="{D797CC7D-9F83-428D-B22B-C195611FA8CB}" dt="2020-12-08T23:58:11.384" v="1498" actId="1076"/>
          <ac:spMkLst>
            <pc:docMk/>
            <pc:sldMk cId="3866300067" sldId="288"/>
            <ac:spMk id="32" creationId="{CAA63AEE-0675-49E3-862B-467C334A8DCE}"/>
          </ac:spMkLst>
        </pc:spChg>
        <pc:spChg chg="add mod">
          <ac:chgData name="Tomáš Kerepecký" userId="65f0a07976e4ce7e" providerId="LiveId" clId="{D797CC7D-9F83-428D-B22B-C195611FA8CB}" dt="2020-12-08T23:58:11.384" v="1498" actId="1076"/>
          <ac:spMkLst>
            <pc:docMk/>
            <pc:sldMk cId="3866300067" sldId="288"/>
            <ac:spMk id="33" creationId="{4079C108-7B60-4658-B58E-20035B378402}"/>
          </ac:spMkLst>
        </pc:spChg>
        <pc:grpChg chg="add del mod">
          <ac:chgData name="Tomáš Kerepecký" userId="65f0a07976e4ce7e" providerId="LiveId" clId="{D797CC7D-9F83-428D-B22B-C195611FA8CB}" dt="2020-12-08T18:57:26.969" v="228" actId="165"/>
          <ac:grpSpMkLst>
            <pc:docMk/>
            <pc:sldMk cId="3866300067" sldId="288"/>
            <ac:grpSpMk id="19" creationId="{9C186B3D-3452-491E-BABA-EEE939C19CD2}"/>
          </ac:grpSpMkLst>
        </pc:grpChg>
        <pc:picChg chg="del">
          <ac:chgData name="Tomáš Kerepecký" userId="65f0a07976e4ce7e" providerId="LiveId" clId="{D797CC7D-9F83-428D-B22B-C195611FA8CB}" dt="2020-12-08T18:52:52.989" v="179" actId="478"/>
          <ac:picMkLst>
            <pc:docMk/>
            <pc:sldMk cId="3866300067" sldId="288"/>
            <ac:picMk id="2" creationId="{00000000-0000-0000-0000-000000000000}"/>
          </ac:picMkLst>
        </pc:picChg>
        <pc:picChg chg="add del mod">
          <ac:chgData name="Tomáš Kerepecký" userId="65f0a07976e4ce7e" providerId="LiveId" clId="{D797CC7D-9F83-428D-B22B-C195611FA8CB}" dt="2020-12-08T18:56:57.213" v="222"/>
          <ac:picMkLst>
            <pc:docMk/>
            <pc:sldMk cId="3866300067" sldId="288"/>
            <ac:picMk id="14" creationId="{A58028DE-E727-4E81-8803-E2A33673E5F3}"/>
          </ac:picMkLst>
        </pc:picChg>
        <pc:picChg chg="add del mod">
          <ac:chgData name="Tomáš Kerepecký" userId="65f0a07976e4ce7e" providerId="LiveId" clId="{D797CC7D-9F83-428D-B22B-C195611FA8CB}" dt="2020-12-08T18:56:57.213" v="222"/>
          <ac:picMkLst>
            <pc:docMk/>
            <pc:sldMk cId="3866300067" sldId="288"/>
            <ac:picMk id="15" creationId="{B1B8D86C-CC7A-47B8-89BA-3C16144CEE99}"/>
          </ac:picMkLst>
        </pc:picChg>
        <pc:picChg chg="add del mod topLvl">
          <ac:chgData name="Tomáš Kerepecký" userId="65f0a07976e4ce7e" providerId="LiveId" clId="{D797CC7D-9F83-428D-B22B-C195611FA8CB}" dt="2020-12-08T19:00:15.556" v="247" actId="478"/>
          <ac:picMkLst>
            <pc:docMk/>
            <pc:sldMk cId="3866300067" sldId="288"/>
            <ac:picMk id="17" creationId="{ACBAB356-C1FF-46A2-AEFD-5BD0038B1E6F}"/>
          </ac:picMkLst>
        </pc:picChg>
        <pc:picChg chg="add mod topLvl">
          <ac:chgData name="Tomáš Kerepecký" userId="65f0a07976e4ce7e" providerId="LiveId" clId="{D797CC7D-9F83-428D-B22B-C195611FA8CB}" dt="2020-12-08T23:58:59.719" v="1511" actId="1076"/>
          <ac:picMkLst>
            <pc:docMk/>
            <pc:sldMk cId="3866300067" sldId="288"/>
            <ac:picMk id="18" creationId="{48C08200-BA5D-46C7-869D-B5CB50A8F71C}"/>
          </ac:picMkLst>
        </pc:picChg>
        <pc:picChg chg="add del mod">
          <ac:chgData name="Tomáš Kerepecký" userId="65f0a07976e4ce7e" providerId="LiveId" clId="{D797CC7D-9F83-428D-B22B-C195611FA8CB}" dt="2020-12-08T19:36:42.147" v="277" actId="478"/>
          <ac:picMkLst>
            <pc:docMk/>
            <pc:sldMk cId="3866300067" sldId="288"/>
            <ac:picMk id="21" creationId="{B286DBFB-5203-494A-914C-1235F873AAFB}"/>
          </ac:picMkLst>
        </pc:picChg>
        <pc:picChg chg="add del mod">
          <ac:chgData name="Tomáš Kerepecký" userId="65f0a07976e4ce7e" providerId="LiveId" clId="{D797CC7D-9F83-428D-B22B-C195611FA8CB}" dt="2020-12-08T21:52:44.977" v="1152" actId="478"/>
          <ac:picMkLst>
            <pc:docMk/>
            <pc:sldMk cId="3866300067" sldId="288"/>
            <ac:picMk id="25" creationId="{3F64ACAD-1837-493C-B13B-B1352B23044D}"/>
          </ac:picMkLst>
        </pc:picChg>
        <pc:picChg chg="add mod">
          <ac:chgData name="Tomáš Kerepecký" userId="65f0a07976e4ce7e" providerId="LiveId" clId="{D797CC7D-9F83-428D-B22B-C195611FA8CB}" dt="2020-12-08T23:58:24.958" v="1503" actId="1076"/>
          <ac:picMkLst>
            <pc:docMk/>
            <pc:sldMk cId="3866300067" sldId="288"/>
            <ac:picMk id="26" creationId="{3222099C-0CB9-4C07-8C66-5A1280FC63B0}"/>
          </ac:picMkLst>
        </pc:picChg>
        <pc:picChg chg="add mod">
          <ac:chgData name="Tomáš Kerepecký" userId="65f0a07976e4ce7e" providerId="LiveId" clId="{D797CC7D-9F83-428D-B22B-C195611FA8CB}" dt="2020-12-08T23:58:18.687" v="1501" actId="1076"/>
          <ac:picMkLst>
            <pc:docMk/>
            <pc:sldMk cId="3866300067" sldId="288"/>
            <ac:picMk id="27" creationId="{CB6C5A26-1B56-4BB9-99CB-5D8FD6ACDDBC}"/>
          </ac:picMkLst>
        </pc:picChg>
        <pc:picChg chg="add mod">
          <ac:chgData name="Tomáš Kerepecký" userId="65f0a07976e4ce7e" providerId="LiveId" clId="{D797CC7D-9F83-428D-B22B-C195611FA8CB}" dt="2020-12-08T23:58:11.384" v="1498" actId="1076"/>
          <ac:picMkLst>
            <pc:docMk/>
            <pc:sldMk cId="3866300067" sldId="288"/>
            <ac:picMk id="28" creationId="{D14F7599-05D8-4D8F-8873-6908B09C962D}"/>
          </ac:picMkLst>
        </pc:picChg>
        <pc:picChg chg="add mod">
          <ac:chgData name="Tomáš Kerepecký" userId="65f0a07976e4ce7e" providerId="LiveId" clId="{D797CC7D-9F83-428D-B22B-C195611FA8CB}" dt="2020-12-08T23:58:11.384" v="1498" actId="1076"/>
          <ac:picMkLst>
            <pc:docMk/>
            <pc:sldMk cId="3866300067" sldId="288"/>
            <ac:picMk id="29" creationId="{CB55478B-1A32-4ADC-B8B6-3EB5D1955A25}"/>
          </ac:picMkLst>
        </pc:picChg>
        <pc:picChg chg="add mod">
          <ac:chgData name="Tomáš Kerepecký" userId="65f0a07976e4ce7e" providerId="LiveId" clId="{D797CC7D-9F83-428D-B22B-C195611FA8CB}" dt="2020-12-08T23:58:11.384" v="1498" actId="1076"/>
          <ac:picMkLst>
            <pc:docMk/>
            <pc:sldMk cId="3866300067" sldId="288"/>
            <ac:picMk id="30" creationId="{31413B47-65B6-45F2-BF98-CDB9F775FF5C}"/>
          </ac:picMkLst>
        </pc:picChg>
      </pc:sldChg>
      <pc:sldChg chg="addSp modSp del">
        <pc:chgData name="Tomáš Kerepecký" userId="65f0a07976e4ce7e" providerId="LiveId" clId="{D797CC7D-9F83-428D-B22B-C195611FA8CB}" dt="2020-12-08T18:53:28.382" v="193" actId="2696"/>
        <pc:sldMkLst>
          <pc:docMk/>
          <pc:sldMk cId="3736333049" sldId="290"/>
        </pc:sldMkLst>
        <pc:spChg chg="add mod">
          <ac:chgData name="Tomáš Kerepecký" userId="65f0a07976e4ce7e" providerId="LiveId" clId="{D797CC7D-9F83-428D-B22B-C195611FA8CB}" dt="2020-12-08T18:52:47.693" v="178"/>
          <ac:spMkLst>
            <pc:docMk/>
            <pc:sldMk cId="3736333049" sldId="290"/>
            <ac:spMk id="2" creationId="{78333490-A665-45F4-86E9-AC6E0C43D2A6}"/>
          </ac:spMkLst>
        </pc:spChg>
        <pc:spChg chg="add mod">
          <ac:chgData name="Tomáš Kerepecký" userId="65f0a07976e4ce7e" providerId="LiveId" clId="{D797CC7D-9F83-428D-B22B-C195611FA8CB}" dt="2020-12-08T18:52:47.693" v="178"/>
          <ac:spMkLst>
            <pc:docMk/>
            <pc:sldMk cId="3736333049" sldId="290"/>
            <ac:spMk id="5" creationId="{5BE02D2C-5D67-470F-897D-C2825A97F9DB}"/>
          </ac:spMkLst>
        </pc:spChg>
      </pc:sldChg>
      <pc:sldChg chg="addSp modSp del">
        <pc:chgData name="Tomáš Kerepecký" userId="65f0a07976e4ce7e" providerId="LiveId" clId="{D797CC7D-9F83-428D-B22B-C195611FA8CB}" dt="2020-12-08T18:53:22.863" v="189" actId="2696"/>
        <pc:sldMkLst>
          <pc:docMk/>
          <pc:sldMk cId="3256083377" sldId="296"/>
        </pc:sldMkLst>
        <pc:spChg chg="add mod">
          <ac:chgData name="Tomáš Kerepecký" userId="65f0a07976e4ce7e" providerId="LiveId" clId="{D797CC7D-9F83-428D-B22B-C195611FA8CB}" dt="2020-12-08T18:52:47.693" v="178"/>
          <ac:spMkLst>
            <pc:docMk/>
            <pc:sldMk cId="3256083377" sldId="296"/>
            <ac:spMk id="7" creationId="{DC3D6B80-9DFC-46B9-8032-89E658C9F100}"/>
          </ac:spMkLst>
        </pc:spChg>
        <pc:spChg chg="add mod">
          <ac:chgData name="Tomáš Kerepecký" userId="65f0a07976e4ce7e" providerId="LiveId" clId="{D797CC7D-9F83-428D-B22B-C195611FA8CB}" dt="2020-12-08T18:52:47.693" v="178"/>
          <ac:spMkLst>
            <pc:docMk/>
            <pc:sldMk cId="3256083377" sldId="296"/>
            <ac:spMk id="8" creationId="{406643C8-831E-465F-9D4A-750CD0A100EC}"/>
          </ac:spMkLst>
        </pc:spChg>
      </pc:sldChg>
      <pc:sldChg chg="addSp modSp del">
        <pc:chgData name="Tomáš Kerepecký" userId="65f0a07976e4ce7e" providerId="LiveId" clId="{D797CC7D-9F83-428D-B22B-C195611FA8CB}" dt="2020-12-08T18:53:22.852" v="188" actId="2696"/>
        <pc:sldMkLst>
          <pc:docMk/>
          <pc:sldMk cId="3475556423" sldId="297"/>
        </pc:sldMkLst>
        <pc:spChg chg="add mod">
          <ac:chgData name="Tomáš Kerepecký" userId="65f0a07976e4ce7e" providerId="LiveId" clId="{D797CC7D-9F83-428D-B22B-C195611FA8CB}" dt="2020-12-08T18:52:47.693" v="178"/>
          <ac:spMkLst>
            <pc:docMk/>
            <pc:sldMk cId="3475556423" sldId="297"/>
            <ac:spMk id="2" creationId="{B77E9DB7-F931-4541-96B1-D459A7AD7C3D}"/>
          </ac:spMkLst>
        </pc:spChg>
        <pc:spChg chg="add mod">
          <ac:chgData name="Tomáš Kerepecký" userId="65f0a07976e4ce7e" providerId="LiveId" clId="{D797CC7D-9F83-428D-B22B-C195611FA8CB}" dt="2020-12-08T18:52:47.693" v="178"/>
          <ac:spMkLst>
            <pc:docMk/>
            <pc:sldMk cId="3475556423" sldId="297"/>
            <ac:spMk id="3" creationId="{8D467C82-D8C8-410B-B336-1288733C9DBD}"/>
          </ac:spMkLst>
        </pc:spChg>
      </pc:sldChg>
      <pc:sldChg chg="addSp modSp del">
        <pc:chgData name="Tomáš Kerepecký" userId="65f0a07976e4ce7e" providerId="LiveId" clId="{D797CC7D-9F83-428D-B22B-C195611FA8CB}" dt="2020-12-08T18:53:22.878" v="190" actId="2696"/>
        <pc:sldMkLst>
          <pc:docMk/>
          <pc:sldMk cId="1931872935" sldId="298"/>
        </pc:sldMkLst>
        <pc:spChg chg="add mod">
          <ac:chgData name="Tomáš Kerepecký" userId="65f0a07976e4ce7e" providerId="LiveId" clId="{D797CC7D-9F83-428D-B22B-C195611FA8CB}" dt="2020-12-08T18:52:47.693" v="178"/>
          <ac:spMkLst>
            <pc:docMk/>
            <pc:sldMk cId="1931872935" sldId="298"/>
            <ac:spMk id="2" creationId="{A800D1EC-4E47-43D2-A092-FA0E5A2D78DE}"/>
          </ac:spMkLst>
        </pc:spChg>
        <pc:spChg chg="add mod">
          <ac:chgData name="Tomáš Kerepecký" userId="65f0a07976e4ce7e" providerId="LiveId" clId="{D797CC7D-9F83-428D-B22B-C195611FA8CB}" dt="2020-12-08T18:52:47.693" v="178"/>
          <ac:spMkLst>
            <pc:docMk/>
            <pc:sldMk cId="1931872935" sldId="298"/>
            <ac:spMk id="4" creationId="{D88569E7-B42E-4B99-B54A-79406FEA6777}"/>
          </ac:spMkLst>
        </pc:spChg>
      </pc:sldChg>
      <pc:sldChg chg="addSp modSp del">
        <pc:chgData name="Tomáš Kerepecký" userId="65f0a07976e4ce7e" providerId="LiveId" clId="{D797CC7D-9F83-428D-B22B-C195611FA8CB}" dt="2020-12-08T18:53:22.949" v="192" actId="2696"/>
        <pc:sldMkLst>
          <pc:docMk/>
          <pc:sldMk cId="2697290894" sldId="299"/>
        </pc:sldMkLst>
        <pc:spChg chg="add mod">
          <ac:chgData name="Tomáš Kerepecký" userId="65f0a07976e4ce7e" providerId="LiveId" clId="{D797CC7D-9F83-428D-B22B-C195611FA8CB}" dt="2020-12-08T18:52:47.693" v="178"/>
          <ac:spMkLst>
            <pc:docMk/>
            <pc:sldMk cId="2697290894" sldId="299"/>
            <ac:spMk id="3" creationId="{399220FB-FE24-4D5D-A6BC-41BCA9FA5412}"/>
          </ac:spMkLst>
        </pc:spChg>
        <pc:spChg chg="add mod">
          <ac:chgData name="Tomáš Kerepecký" userId="65f0a07976e4ce7e" providerId="LiveId" clId="{D797CC7D-9F83-428D-B22B-C195611FA8CB}" dt="2020-12-08T18:52:47.693" v="178"/>
          <ac:spMkLst>
            <pc:docMk/>
            <pc:sldMk cId="2697290894" sldId="299"/>
            <ac:spMk id="7" creationId="{CBC66261-516B-4255-9CB8-919DABBF7016}"/>
          </ac:spMkLst>
        </pc:spChg>
      </pc:sldChg>
      <pc:sldChg chg="addSp modSp del">
        <pc:chgData name="Tomáš Kerepecký" userId="65f0a07976e4ce7e" providerId="LiveId" clId="{D797CC7D-9F83-428D-B22B-C195611FA8CB}" dt="2020-12-08T18:53:22.780" v="182" actId="2696"/>
        <pc:sldMkLst>
          <pc:docMk/>
          <pc:sldMk cId="2012152268" sldId="300"/>
        </pc:sldMkLst>
        <pc:spChg chg="add mod">
          <ac:chgData name="Tomáš Kerepecký" userId="65f0a07976e4ce7e" providerId="LiveId" clId="{D797CC7D-9F83-428D-B22B-C195611FA8CB}" dt="2020-12-08T18:52:47.693" v="178"/>
          <ac:spMkLst>
            <pc:docMk/>
            <pc:sldMk cId="2012152268" sldId="300"/>
            <ac:spMk id="4" creationId="{AC25F42F-C370-4710-81AF-256BACC5CED8}"/>
          </ac:spMkLst>
        </pc:spChg>
        <pc:spChg chg="add mod">
          <ac:chgData name="Tomáš Kerepecký" userId="65f0a07976e4ce7e" providerId="LiveId" clId="{D797CC7D-9F83-428D-B22B-C195611FA8CB}" dt="2020-12-08T18:52:47.693" v="178"/>
          <ac:spMkLst>
            <pc:docMk/>
            <pc:sldMk cId="2012152268" sldId="300"/>
            <ac:spMk id="11" creationId="{7773A1C8-687D-4B5A-B511-A0C15FEE8BAC}"/>
          </ac:spMkLst>
        </pc:spChg>
      </pc:sldChg>
      <pc:sldChg chg="addSp modSp del">
        <pc:chgData name="Tomáš Kerepecký" userId="65f0a07976e4ce7e" providerId="LiveId" clId="{D797CC7D-9F83-428D-B22B-C195611FA8CB}" dt="2020-12-08T18:53:22.804" v="184" actId="2696"/>
        <pc:sldMkLst>
          <pc:docMk/>
          <pc:sldMk cId="4261472183" sldId="301"/>
        </pc:sldMkLst>
        <pc:spChg chg="add mod">
          <ac:chgData name="Tomáš Kerepecký" userId="65f0a07976e4ce7e" providerId="LiveId" clId="{D797CC7D-9F83-428D-B22B-C195611FA8CB}" dt="2020-12-08T18:52:47.693" v="178"/>
          <ac:spMkLst>
            <pc:docMk/>
            <pc:sldMk cId="4261472183" sldId="301"/>
            <ac:spMk id="2" creationId="{50BC38B0-3A66-4950-9166-FC227EC81A82}"/>
          </ac:spMkLst>
        </pc:spChg>
        <pc:spChg chg="add mod">
          <ac:chgData name="Tomáš Kerepecký" userId="65f0a07976e4ce7e" providerId="LiveId" clId="{D797CC7D-9F83-428D-B22B-C195611FA8CB}" dt="2020-12-08T18:52:47.693" v="178"/>
          <ac:spMkLst>
            <pc:docMk/>
            <pc:sldMk cId="4261472183" sldId="301"/>
            <ac:spMk id="3" creationId="{1DF1F5BB-0168-4DA2-8F59-8A7F3CD42617}"/>
          </ac:spMkLst>
        </pc:spChg>
      </pc:sldChg>
      <pc:sldChg chg="addSp modSp del">
        <pc:chgData name="Tomáš Kerepecký" userId="65f0a07976e4ce7e" providerId="LiveId" clId="{D797CC7D-9F83-428D-B22B-C195611FA8CB}" dt="2020-12-08T18:53:22.818" v="185" actId="2696"/>
        <pc:sldMkLst>
          <pc:docMk/>
          <pc:sldMk cId="1957772295" sldId="303"/>
        </pc:sldMkLst>
        <pc:spChg chg="add mod">
          <ac:chgData name="Tomáš Kerepecký" userId="65f0a07976e4ce7e" providerId="LiveId" clId="{D797CC7D-9F83-428D-B22B-C195611FA8CB}" dt="2020-12-08T18:52:47.693" v="178"/>
          <ac:spMkLst>
            <pc:docMk/>
            <pc:sldMk cId="1957772295" sldId="303"/>
            <ac:spMk id="2" creationId="{9BE3BBCB-867E-418A-8F76-7759693CC733}"/>
          </ac:spMkLst>
        </pc:spChg>
        <pc:spChg chg="add mod">
          <ac:chgData name="Tomáš Kerepecký" userId="65f0a07976e4ce7e" providerId="LiveId" clId="{D797CC7D-9F83-428D-B22B-C195611FA8CB}" dt="2020-12-08T18:52:47.693" v="178"/>
          <ac:spMkLst>
            <pc:docMk/>
            <pc:sldMk cId="1957772295" sldId="303"/>
            <ac:spMk id="3" creationId="{66E11229-B196-409A-A9DE-6A4C95CCD8FC}"/>
          </ac:spMkLst>
        </pc:spChg>
      </pc:sldChg>
      <pc:sldChg chg="modSp modNotesTx">
        <pc:chgData name="Tomáš Kerepecký" userId="65f0a07976e4ce7e" providerId="LiveId" clId="{D797CC7D-9F83-428D-B22B-C195611FA8CB}" dt="2020-12-08T18:54:31.397" v="198" actId="6549"/>
        <pc:sldMkLst>
          <pc:docMk/>
          <pc:sldMk cId="2828883916" sldId="304"/>
        </pc:sldMkLst>
        <pc:spChg chg="mod">
          <ac:chgData name="Tomáš Kerepecký" userId="65f0a07976e4ce7e" providerId="LiveId" clId="{D797CC7D-9F83-428D-B22B-C195611FA8CB}" dt="2020-12-07T13:17:22.537" v="174" actId="20577"/>
          <ac:spMkLst>
            <pc:docMk/>
            <pc:sldMk cId="2828883916" sldId="304"/>
            <ac:spMk id="9" creationId="{00000000-0000-0000-0000-000000000000}"/>
          </ac:spMkLst>
        </pc:spChg>
      </pc:sldChg>
      <pc:sldChg chg="addSp delSp modSp add">
        <pc:chgData name="Tomáš Kerepecký" userId="65f0a07976e4ce7e" providerId="LiveId" clId="{D797CC7D-9F83-428D-B22B-C195611FA8CB}" dt="2020-12-08T22:52:26.432" v="1361" actId="20577"/>
        <pc:sldMkLst>
          <pc:docMk/>
          <pc:sldMk cId="3541694947" sldId="305"/>
        </pc:sldMkLst>
        <pc:spChg chg="add del mod">
          <ac:chgData name="Tomáš Kerepecký" userId="65f0a07976e4ce7e" providerId="LiveId" clId="{D797CC7D-9F83-428D-B22B-C195611FA8CB}" dt="2020-12-08T19:53:40.195" v="377" actId="478"/>
          <ac:spMkLst>
            <pc:docMk/>
            <pc:sldMk cId="3541694947" sldId="305"/>
            <ac:spMk id="2" creationId="{409BA5EF-6471-436A-94FE-B5B0137304D5}"/>
          </ac:spMkLst>
        </pc:spChg>
        <pc:spChg chg="add del mod">
          <ac:chgData name="Tomáš Kerepecký" userId="65f0a07976e4ce7e" providerId="LiveId" clId="{D797CC7D-9F83-428D-B22B-C195611FA8CB}" dt="2020-12-08T19:53:42.331" v="378" actId="478"/>
          <ac:spMkLst>
            <pc:docMk/>
            <pc:sldMk cId="3541694947" sldId="305"/>
            <ac:spMk id="3" creationId="{651F5AB9-6015-4F69-B1A5-63576E490362}"/>
          </ac:spMkLst>
        </pc:spChg>
        <pc:spChg chg="del mod">
          <ac:chgData name="Tomáš Kerepecký" userId="65f0a07976e4ce7e" providerId="LiveId" clId="{D797CC7D-9F83-428D-B22B-C195611FA8CB}" dt="2020-12-08T20:02:49.499" v="501" actId="478"/>
          <ac:spMkLst>
            <pc:docMk/>
            <pc:sldMk cId="3541694947" sldId="305"/>
            <ac:spMk id="4" creationId="{00000000-0000-0000-0000-000000000000}"/>
          </ac:spMkLst>
        </pc:spChg>
        <pc:spChg chg="del">
          <ac:chgData name="Tomáš Kerepecký" userId="65f0a07976e4ce7e" providerId="LiveId" clId="{D797CC7D-9F83-428D-B22B-C195611FA8CB}" dt="2020-12-08T19:58:19.531" v="428" actId="478"/>
          <ac:spMkLst>
            <pc:docMk/>
            <pc:sldMk cId="3541694947" sldId="305"/>
            <ac:spMk id="6" creationId="{00000000-0000-0000-0000-000000000000}"/>
          </ac:spMkLst>
        </pc:spChg>
        <pc:spChg chg="add mod topLvl">
          <ac:chgData name="Tomáš Kerepecký" userId="65f0a07976e4ce7e" providerId="LiveId" clId="{D797CC7D-9F83-428D-B22B-C195611FA8CB}" dt="2020-12-08T20:23:42.997" v="772" actId="2711"/>
          <ac:spMkLst>
            <pc:docMk/>
            <pc:sldMk cId="3541694947" sldId="305"/>
            <ac:spMk id="7" creationId="{041061F0-4AAE-442F-B4CC-35DE11AAC28D}"/>
          </ac:spMkLst>
        </pc:spChg>
        <pc:spChg chg="add mod topLvl">
          <ac:chgData name="Tomáš Kerepecký" userId="65f0a07976e4ce7e" providerId="LiveId" clId="{D797CC7D-9F83-428D-B22B-C195611FA8CB}" dt="2020-12-08T20:03:14.883" v="529" actId="164"/>
          <ac:spMkLst>
            <pc:docMk/>
            <pc:sldMk cId="3541694947" sldId="305"/>
            <ac:spMk id="12" creationId="{8E0C121B-A8AC-4568-900E-6ECAD6A5EB57}"/>
          </ac:spMkLst>
        </pc:spChg>
        <pc:spChg chg="add mod topLvl">
          <ac:chgData name="Tomáš Kerepecký" userId="65f0a07976e4ce7e" providerId="LiveId" clId="{D797CC7D-9F83-428D-B22B-C195611FA8CB}" dt="2020-12-08T22:52:26.432" v="1361" actId="20577"/>
          <ac:spMkLst>
            <pc:docMk/>
            <pc:sldMk cId="3541694947" sldId="305"/>
            <ac:spMk id="18" creationId="{1630A31E-2F13-4705-912D-C44618FB01DF}"/>
          </ac:spMkLst>
        </pc:spChg>
        <pc:spChg chg="add mod topLvl">
          <ac:chgData name="Tomáš Kerepecký" userId="65f0a07976e4ce7e" providerId="LiveId" clId="{D797CC7D-9F83-428D-B22B-C195611FA8CB}" dt="2020-12-08T20:23:27.660" v="769" actId="108"/>
          <ac:spMkLst>
            <pc:docMk/>
            <pc:sldMk cId="3541694947" sldId="305"/>
            <ac:spMk id="19" creationId="{325BA664-7EBA-404A-BD6B-F20F440E0839}"/>
          </ac:spMkLst>
        </pc:spChg>
        <pc:spChg chg="add mod topLvl">
          <ac:chgData name="Tomáš Kerepecký" userId="65f0a07976e4ce7e" providerId="LiveId" clId="{D797CC7D-9F83-428D-B22B-C195611FA8CB}" dt="2020-12-08T20:23:22.961" v="768" actId="2711"/>
          <ac:spMkLst>
            <pc:docMk/>
            <pc:sldMk cId="3541694947" sldId="305"/>
            <ac:spMk id="20" creationId="{478D3373-90D2-4723-9E36-866851C415C7}"/>
          </ac:spMkLst>
        </pc:spChg>
        <pc:spChg chg="add mod">
          <ac:chgData name="Tomáš Kerepecký" userId="65f0a07976e4ce7e" providerId="LiveId" clId="{D797CC7D-9F83-428D-B22B-C195611FA8CB}" dt="2020-12-08T22:51:25.425" v="1353" actId="20577"/>
          <ac:spMkLst>
            <pc:docMk/>
            <pc:sldMk cId="3541694947" sldId="305"/>
            <ac:spMk id="22" creationId="{6B7E2221-8AC1-49D9-8231-0F642787F738}"/>
          </ac:spMkLst>
        </pc:spChg>
        <pc:grpChg chg="add del mod">
          <ac:chgData name="Tomáš Kerepecký" userId="65f0a07976e4ce7e" providerId="LiveId" clId="{D797CC7D-9F83-428D-B22B-C195611FA8CB}" dt="2020-12-08T19:59:56.307" v="462" actId="165"/>
          <ac:grpSpMkLst>
            <pc:docMk/>
            <pc:sldMk cId="3541694947" sldId="305"/>
            <ac:grpSpMk id="21" creationId="{18B3AA87-6E8B-4B1F-BDB8-E4A93C867447}"/>
          </ac:grpSpMkLst>
        </pc:grpChg>
        <pc:grpChg chg="add mod">
          <ac:chgData name="Tomáš Kerepecký" userId="65f0a07976e4ce7e" providerId="LiveId" clId="{D797CC7D-9F83-428D-B22B-C195611FA8CB}" dt="2020-12-08T20:23:32.588" v="771" actId="1076"/>
          <ac:grpSpMkLst>
            <pc:docMk/>
            <pc:sldMk cId="3541694947" sldId="305"/>
            <ac:grpSpMk id="23" creationId="{55BAAFF7-D7F9-4E6E-AD94-AE04A2A073C2}"/>
          </ac:grpSpMkLst>
        </pc:grpChg>
        <pc:graphicFrameChg chg="add mod topLvl">
          <ac:chgData name="Tomáš Kerepecký" userId="65f0a07976e4ce7e" providerId="LiveId" clId="{D797CC7D-9F83-428D-B22B-C195611FA8CB}" dt="2020-12-08T20:03:14.883" v="529" actId="164"/>
          <ac:graphicFrameMkLst>
            <pc:docMk/>
            <pc:sldMk cId="3541694947" sldId="305"/>
            <ac:graphicFrameMk id="10" creationId="{AE1158C3-1CCD-4FA7-89F1-71C4E7347106}"/>
          </ac:graphicFrameMkLst>
        </pc:graphicFrameChg>
        <pc:picChg chg="add del">
          <ac:chgData name="Tomáš Kerepecký" userId="65f0a07976e4ce7e" providerId="LiveId" clId="{D797CC7D-9F83-428D-B22B-C195611FA8CB}" dt="2020-12-08T19:36:43.557" v="278" actId="478"/>
          <ac:picMkLst>
            <pc:docMk/>
            <pc:sldMk cId="3541694947" sldId="305"/>
            <ac:picMk id="5" creationId="{647B9D55-56BD-445E-96F3-5DADB56C4A5C}"/>
          </ac:picMkLst>
        </pc:picChg>
        <pc:picChg chg="add mod topLvl">
          <ac:chgData name="Tomáš Kerepecký" userId="65f0a07976e4ce7e" providerId="LiveId" clId="{D797CC7D-9F83-428D-B22B-C195611FA8CB}" dt="2020-12-08T20:03:14.883" v="529" actId="164"/>
          <ac:picMkLst>
            <pc:docMk/>
            <pc:sldMk cId="3541694947" sldId="305"/>
            <ac:picMk id="8" creationId="{61B0A15B-E106-4A2F-91AD-86A56DF00510}"/>
          </ac:picMkLst>
        </pc:picChg>
        <pc:picChg chg="add mod topLvl">
          <ac:chgData name="Tomáš Kerepecký" userId="65f0a07976e4ce7e" providerId="LiveId" clId="{D797CC7D-9F83-428D-B22B-C195611FA8CB}" dt="2020-12-08T20:03:14.883" v="529" actId="164"/>
          <ac:picMkLst>
            <pc:docMk/>
            <pc:sldMk cId="3541694947" sldId="305"/>
            <ac:picMk id="9" creationId="{0EDF33BE-EA01-4356-99E4-174DE812D2AB}"/>
          </ac:picMkLst>
        </pc:picChg>
        <pc:picChg chg="add mod topLvl">
          <ac:chgData name="Tomáš Kerepecký" userId="65f0a07976e4ce7e" providerId="LiveId" clId="{D797CC7D-9F83-428D-B22B-C195611FA8CB}" dt="2020-12-08T20:03:14.883" v="529" actId="164"/>
          <ac:picMkLst>
            <pc:docMk/>
            <pc:sldMk cId="3541694947" sldId="305"/>
            <ac:picMk id="11" creationId="{1182FC41-514B-433E-B6E8-11D91041F3BF}"/>
          </ac:picMkLst>
        </pc:picChg>
        <pc:picChg chg="add mod topLvl">
          <ac:chgData name="Tomáš Kerepecký" userId="65f0a07976e4ce7e" providerId="LiveId" clId="{D797CC7D-9F83-428D-B22B-C195611FA8CB}" dt="2020-12-08T20:03:14.883" v="529" actId="164"/>
          <ac:picMkLst>
            <pc:docMk/>
            <pc:sldMk cId="3541694947" sldId="305"/>
            <ac:picMk id="13" creationId="{210DBD0E-1D0E-4DD1-B3BE-8B20A9F22AFF}"/>
          </ac:picMkLst>
        </pc:picChg>
        <pc:cxnChg chg="add mod topLvl">
          <ac:chgData name="Tomáš Kerepecký" userId="65f0a07976e4ce7e" providerId="LiveId" clId="{D797CC7D-9F83-428D-B22B-C195611FA8CB}" dt="2020-12-08T20:03:14.883" v="529" actId="164"/>
          <ac:cxnSpMkLst>
            <pc:docMk/>
            <pc:sldMk cId="3541694947" sldId="305"/>
            <ac:cxnSpMk id="14" creationId="{D4DCF8E5-0CA9-4114-9886-25D7F8330D00}"/>
          </ac:cxnSpMkLst>
        </pc:cxnChg>
        <pc:cxnChg chg="add mod topLvl">
          <ac:chgData name="Tomáš Kerepecký" userId="65f0a07976e4ce7e" providerId="LiveId" clId="{D797CC7D-9F83-428D-B22B-C195611FA8CB}" dt="2020-12-08T20:03:14.883" v="529" actId="164"/>
          <ac:cxnSpMkLst>
            <pc:docMk/>
            <pc:sldMk cId="3541694947" sldId="305"/>
            <ac:cxnSpMk id="15" creationId="{29B63B35-1926-45E1-9FF1-186EC12ABD16}"/>
          </ac:cxnSpMkLst>
        </pc:cxnChg>
        <pc:cxnChg chg="add mod topLvl">
          <ac:chgData name="Tomáš Kerepecký" userId="65f0a07976e4ce7e" providerId="LiveId" clId="{D797CC7D-9F83-428D-B22B-C195611FA8CB}" dt="2020-12-08T20:03:14.883" v="529" actId="164"/>
          <ac:cxnSpMkLst>
            <pc:docMk/>
            <pc:sldMk cId="3541694947" sldId="305"/>
            <ac:cxnSpMk id="16" creationId="{D93EF561-780B-4015-8E56-68B6BB57594B}"/>
          </ac:cxnSpMkLst>
        </pc:cxnChg>
        <pc:cxnChg chg="add mod topLvl">
          <ac:chgData name="Tomáš Kerepecký" userId="65f0a07976e4ce7e" providerId="LiveId" clId="{D797CC7D-9F83-428D-B22B-C195611FA8CB}" dt="2020-12-08T20:03:14.883" v="529" actId="164"/>
          <ac:cxnSpMkLst>
            <pc:docMk/>
            <pc:sldMk cId="3541694947" sldId="305"/>
            <ac:cxnSpMk id="17" creationId="{D278A755-B386-43C1-A94C-00D31E819A50}"/>
          </ac:cxnSpMkLst>
        </pc:cxnChg>
      </pc:sldChg>
      <pc:sldChg chg="addSp delSp modSp add">
        <pc:chgData name="Tomáš Kerepecký" userId="65f0a07976e4ce7e" providerId="LiveId" clId="{D797CC7D-9F83-428D-B22B-C195611FA8CB}" dt="2020-12-08T22:21:16.137" v="1238" actId="14100"/>
        <pc:sldMkLst>
          <pc:docMk/>
          <pc:sldMk cId="3389567399" sldId="306"/>
        </pc:sldMkLst>
        <pc:spChg chg="add del mod">
          <ac:chgData name="Tomáš Kerepecký" userId="65f0a07976e4ce7e" providerId="LiveId" clId="{D797CC7D-9F83-428D-B22B-C195611FA8CB}" dt="2020-12-08T20:02:19.445" v="498" actId="478"/>
          <ac:spMkLst>
            <pc:docMk/>
            <pc:sldMk cId="3389567399" sldId="306"/>
            <ac:spMk id="2" creationId="{C0A890FF-6C73-451F-94A9-1B75B713BEFF}"/>
          </ac:spMkLst>
        </pc:spChg>
        <pc:spChg chg="add del mod">
          <ac:chgData name="Tomáš Kerepecký" userId="65f0a07976e4ce7e" providerId="LiveId" clId="{D797CC7D-9F83-428D-B22B-C195611FA8CB}" dt="2020-12-08T20:02:22.634" v="499" actId="478"/>
          <ac:spMkLst>
            <pc:docMk/>
            <pc:sldMk cId="3389567399" sldId="306"/>
            <ac:spMk id="3" creationId="{F09818CC-83DB-4604-A966-33FC8D96915F}"/>
          </ac:spMkLst>
        </pc:spChg>
        <pc:spChg chg="del mod">
          <ac:chgData name="Tomáš Kerepecký" userId="65f0a07976e4ce7e" providerId="LiveId" clId="{D797CC7D-9F83-428D-B22B-C195611FA8CB}" dt="2020-12-08T20:04:34.227" v="532" actId="478"/>
          <ac:spMkLst>
            <pc:docMk/>
            <pc:sldMk cId="3389567399" sldId="306"/>
            <ac:spMk id="4" creationId="{00000000-0000-0000-0000-000000000000}"/>
          </ac:spMkLst>
        </pc:spChg>
        <pc:spChg chg="del">
          <ac:chgData name="Tomáš Kerepecký" userId="65f0a07976e4ce7e" providerId="LiveId" clId="{D797CC7D-9F83-428D-B22B-C195611FA8CB}" dt="2020-12-08T20:05:00.460" v="534" actId="478"/>
          <ac:spMkLst>
            <pc:docMk/>
            <pc:sldMk cId="3389567399" sldId="306"/>
            <ac:spMk id="6" creationId="{00000000-0000-0000-0000-000000000000}"/>
          </ac:spMkLst>
        </pc:spChg>
        <pc:spChg chg="add mod">
          <ac:chgData name="Tomáš Kerepecký" userId="65f0a07976e4ce7e" providerId="LiveId" clId="{D797CC7D-9F83-428D-B22B-C195611FA8CB}" dt="2020-12-08T20:59:48.867" v="905" actId="255"/>
          <ac:spMkLst>
            <pc:docMk/>
            <pc:sldMk cId="3389567399" sldId="306"/>
            <ac:spMk id="7" creationId="{9750B6F2-BC04-4930-9719-F68A0F3CA10A}"/>
          </ac:spMkLst>
        </pc:spChg>
        <pc:spChg chg="add del mod">
          <ac:chgData name="Tomáš Kerepecký" userId="65f0a07976e4ce7e" providerId="LiveId" clId="{D797CC7D-9F83-428D-B22B-C195611FA8CB}" dt="2020-12-08T21:00:45.666" v="910" actId="478"/>
          <ac:spMkLst>
            <pc:docMk/>
            <pc:sldMk cId="3389567399" sldId="306"/>
            <ac:spMk id="9" creationId="{FF0C6D5C-EF23-42D8-9E15-5CFE2B15B64A}"/>
          </ac:spMkLst>
        </pc:spChg>
        <pc:spChg chg="add mod">
          <ac:chgData name="Tomáš Kerepecký" userId="65f0a07976e4ce7e" providerId="LiveId" clId="{D797CC7D-9F83-428D-B22B-C195611FA8CB}" dt="2020-12-08T21:01:28.083" v="918" actId="14100"/>
          <ac:spMkLst>
            <pc:docMk/>
            <pc:sldMk cId="3389567399" sldId="306"/>
            <ac:spMk id="12" creationId="{7A2DD4BE-78F6-4402-93B0-9E2B0115D6EE}"/>
          </ac:spMkLst>
        </pc:spChg>
        <pc:spChg chg="add mod">
          <ac:chgData name="Tomáš Kerepecký" userId="65f0a07976e4ce7e" providerId="LiveId" clId="{D797CC7D-9F83-428D-B22B-C195611FA8CB}" dt="2020-12-08T22:21:16.137" v="1238" actId="14100"/>
          <ac:spMkLst>
            <pc:docMk/>
            <pc:sldMk cId="3389567399" sldId="306"/>
            <ac:spMk id="13" creationId="{9437F7AD-067D-443A-B63D-4ED4FB17B6DF}"/>
          </ac:spMkLst>
        </pc:spChg>
        <pc:spChg chg="add mod">
          <ac:chgData name="Tomáš Kerepecký" userId="65f0a07976e4ce7e" providerId="LiveId" clId="{D797CC7D-9F83-428D-B22B-C195611FA8CB}" dt="2020-12-08T20:06:41.393" v="563" actId="164"/>
          <ac:spMkLst>
            <pc:docMk/>
            <pc:sldMk cId="3389567399" sldId="306"/>
            <ac:spMk id="18" creationId="{B03A24DF-FA18-4F03-82D1-282F59D86620}"/>
          </ac:spMkLst>
        </pc:spChg>
        <pc:spChg chg="add">
          <ac:chgData name="Tomáš Kerepecký" userId="65f0a07976e4ce7e" providerId="LiveId" clId="{D797CC7D-9F83-428D-B22B-C195611FA8CB}" dt="2020-12-08T21:00:46.218" v="911"/>
          <ac:spMkLst>
            <pc:docMk/>
            <pc:sldMk cId="3389567399" sldId="306"/>
            <ac:spMk id="27" creationId="{A0FAA934-3BF3-41FF-A03E-662923A1F8EB}"/>
          </ac:spMkLst>
        </pc:spChg>
        <pc:grpChg chg="add mod">
          <ac:chgData name="Tomáš Kerepecký" userId="65f0a07976e4ce7e" providerId="LiveId" clId="{D797CC7D-9F83-428D-B22B-C195611FA8CB}" dt="2020-12-08T20:06:50.475" v="565" actId="1076"/>
          <ac:grpSpMkLst>
            <pc:docMk/>
            <pc:sldMk cId="3389567399" sldId="306"/>
            <ac:grpSpMk id="21" creationId="{90302A42-19AA-41AB-8F4A-11EE9881EDA9}"/>
          </ac:grpSpMkLst>
        </pc:grpChg>
        <pc:picChg chg="add del">
          <ac:chgData name="Tomáš Kerepecký" userId="65f0a07976e4ce7e" providerId="LiveId" clId="{D797CC7D-9F83-428D-B22B-C195611FA8CB}" dt="2020-12-08T19:36:45.196" v="279" actId="478"/>
          <ac:picMkLst>
            <pc:docMk/>
            <pc:sldMk cId="3389567399" sldId="306"/>
            <ac:picMk id="5" creationId="{70245969-5E58-44AE-9861-2A60D5E69F23}"/>
          </ac:picMkLst>
        </pc:picChg>
        <pc:picChg chg="add mod">
          <ac:chgData name="Tomáš Kerepecký" userId="65f0a07976e4ce7e" providerId="LiveId" clId="{D797CC7D-9F83-428D-B22B-C195611FA8CB}" dt="2020-12-08T20:06:41.393" v="563" actId="164"/>
          <ac:picMkLst>
            <pc:docMk/>
            <pc:sldMk cId="3389567399" sldId="306"/>
            <ac:picMk id="8" creationId="{903FFA0D-3204-4642-AE9C-2610E027E178}"/>
          </ac:picMkLst>
        </pc:picChg>
        <pc:picChg chg="add mod">
          <ac:chgData name="Tomáš Kerepecký" userId="65f0a07976e4ce7e" providerId="LiveId" clId="{D797CC7D-9F83-428D-B22B-C195611FA8CB}" dt="2020-12-08T21:01:09.114" v="914" actId="1076"/>
          <ac:picMkLst>
            <pc:docMk/>
            <pc:sldMk cId="3389567399" sldId="306"/>
            <ac:picMk id="10" creationId="{EBE13033-E583-44A3-8003-BAE41705C47D}"/>
          </ac:picMkLst>
        </pc:picChg>
        <pc:picChg chg="add mod">
          <ac:chgData name="Tomáš Kerepecký" userId="65f0a07976e4ce7e" providerId="LiveId" clId="{D797CC7D-9F83-428D-B22B-C195611FA8CB}" dt="2020-12-08T20:09:21.563" v="606" actId="1076"/>
          <ac:picMkLst>
            <pc:docMk/>
            <pc:sldMk cId="3389567399" sldId="306"/>
            <ac:picMk id="11" creationId="{B414C0B9-5CC1-4DE1-9CB7-08BE03AEFE6B}"/>
          </ac:picMkLst>
        </pc:picChg>
        <pc:picChg chg="add mod">
          <ac:chgData name="Tomáš Kerepecký" userId="65f0a07976e4ce7e" providerId="LiveId" clId="{D797CC7D-9F83-428D-B22B-C195611FA8CB}" dt="2020-12-08T20:06:41.393" v="563" actId="164"/>
          <ac:picMkLst>
            <pc:docMk/>
            <pc:sldMk cId="3389567399" sldId="306"/>
            <ac:picMk id="14" creationId="{7DB57E5B-787B-4A60-AA1C-E92993497118}"/>
          </ac:picMkLst>
        </pc:picChg>
        <pc:picChg chg="add mod">
          <ac:chgData name="Tomáš Kerepecký" userId="65f0a07976e4ce7e" providerId="LiveId" clId="{D797CC7D-9F83-428D-B22B-C195611FA8CB}" dt="2020-12-08T20:06:41.393" v="563" actId="164"/>
          <ac:picMkLst>
            <pc:docMk/>
            <pc:sldMk cId="3389567399" sldId="306"/>
            <ac:picMk id="15" creationId="{77B0B380-0C95-40B4-B47D-56C31062F7E1}"/>
          </ac:picMkLst>
        </pc:picChg>
        <pc:picChg chg="add mod">
          <ac:chgData name="Tomáš Kerepecký" userId="65f0a07976e4ce7e" providerId="LiveId" clId="{D797CC7D-9F83-428D-B22B-C195611FA8CB}" dt="2020-12-08T20:06:41.393" v="563" actId="164"/>
          <ac:picMkLst>
            <pc:docMk/>
            <pc:sldMk cId="3389567399" sldId="306"/>
            <ac:picMk id="16" creationId="{E163AC9E-DF92-48AE-8BE1-BDCE19BE414E}"/>
          </ac:picMkLst>
        </pc:picChg>
        <pc:picChg chg="add mod">
          <ac:chgData name="Tomáš Kerepecký" userId="65f0a07976e4ce7e" providerId="LiveId" clId="{D797CC7D-9F83-428D-B22B-C195611FA8CB}" dt="2020-12-08T20:06:41.393" v="563" actId="164"/>
          <ac:picMkLst>
            <pc:docMk/>
            <pc:sldMk cId="3389567399" sldId="306"/>
            <ac:picMk id="17" creationId="{24B2F0FA-464D-4528-9914-186F99F168A4}"/>
          </ac:picMkLst>
        </pc:picChg>
        <pc:picChg chg="add mod">
          <ac:chgData name="Tomáš Kerepecký" userId="65f0a07976e4ce7e" providerId="LiveId" clId="{D797CC7D-9F83-428D-B22B-C195611FA8CB}" dt="2020-12-08T20:06:41.393" v="563" actId="164"/>
          <ac:picMkLst>
            <pc:docMk/>
            <pc:sldMk cId="3389567399" sldId="306"/>
            <ac:picMk id="20" creationId="{427FC8D2-00E8-4DCE-8803-A6868A9C7476}"/>
          </ac:picMkLst>
        </pc:picChg>
        <pc:cxnChg chg="add mod">
          <ac:chgData name="Tomáš Kerepecký" userId="65f0a07976e4ce7e" providerId="LiveId" clId="{D797CC7D-9F83-428D-B22B-C195611FA8CB}" dt="2020-12-08T21:01:06.195" v="913" actId="14100"/>
          <ac:cxnSpMkLst>
            <pc:docMk/>
            <pc:sldMk cId="3389567399" sldId="306"/>
            <ac:cxnSpMk id="19" creationId="{8B92233F-0467-4BD2-B328-CF1F6D916221}"/>
          </ac:cxnSpMkLst>
        </pc:cxnChg>
      </pc:sldChg>
      <pc:sldChg chg="addSp delSp modSp add">
        <pc:chgData name="Tomáš Kerepecký" userId="65f0a07976e4ce7e" providerId="LiveId" clId="{D797CC7D-9F83-428D-B22B-C195611FA8CB}" dt="2020-12-08T23:31:23.105" v="1443" actId="1036"/>
        <pc:sldMkLst>
          <pc:docMk/>
          <pc:sldMk cId="4079221556" sldId="307"/>
        </pc:sldMkLst>
        <pc:spChg chg="add del mod">
          <ac:chgData name="Tomáš Kerepecký" userId="65f0a07976e4ce7e" providerId="LiveId" clId="{D797CC7D-9F83-428D-B22B-C195611FA8CB}" dt="2020-12-08T20:22:10.458" v="761" actId="478"/>
          <ac:spMkLst>
            <pc:docMk/>
            <pc:sldMk cId="4079221556" sldId="307"/>
            <ac:spMk id="2" creationId="{9B1E690A-7D20-41C0-96F6-65B8AA98CB73}"/>
          </ac:spMkLst>
        </pc:spChg>
        <pc:spChg chg="add del mod">
          <ac:chgData name="Tomáš Kerepecký" userId="65f0a07976e4ce7e" providerId="LiveId" clId="{D797CC7D-9F83-428D-B22B-C195611FA8CB}" dt="2020-12-08T20:22:14.779" v="762" actId="478"/>
          <ac:spMkLst>
            <pc:docMk/>
            <pc:sldMk cId="4079221556" sldId="307"/>
            <ac:spMk id="3" creationId="{890DA9F6-77B8-4BE2-90FC-0418D7C0C3FD}"/>
          </ac:spMkLst>
        </pc:spChg>
        <pc:spChg chg="del mod">
          <ac:chgData name="Tomáš Kerepecký" userId="65f0a07976e4ce7e" providerId="LiveId" clId="{D797CC7D-9F83-428D-B22B-C195611FA8CB}" dt="2020-12-08T20:22:07.562" v="759" actId="478"/>
          <ac:spMkLst>
            <pc:docMk/>
            <pc:sldMk cId="4079221556" sldId="307"/>
            <ac:spMk id="4" creationId="{00000000-0000-0000-0000-000000000000}"/>
          </ac:spMkLst>
        </pc:spChg>
        <pc:spChg chg="del">
          <ac:chgData name="Tomáš Kerepecký" userId="65f0a07976e4ce7e" providerId="LiveId" clId="{D797CC7D-9F83-428D-B22B-C195611FA8CB}" dt="2020-12-08T20:22:16.988" v="763" actId="478"/>
          <ac:spMkLst>
            <pc:docMk/>
            <pc:sldMk cId="4079221556" sldId="307"/>
            <ac:spMk id="6" creationId="{00000000-0000-0000-0000-000000000000}"/>
          </ac:spMkLst>
        </pc:spChg>
        <pc:spChg chg="add del mod">
          <ac:chgData name="Tomáš Kerepecký" userId="65f0a07976e4ce7e" providerId="LiveId" clId="{D797CC7D-9F83-428D-B22B-C195611FA8CB}" dt="2020-12-08T20:30:26.435" v="844" actId="478"/>
          <ac:spMkLst>
            <pc:docMk/>
            <pc:sldMk cId="4079221556" sldId="307"/>
            <ac:spMk id="7" creationId="{8D147ACE-9365-41F3-80F3-92DCA1B5605A}"/>
          </ac:spMkLst>
        </pc:spChg>
        <pc:spChg chg="add del mod">
          <ac:chgData name="Tomáš Kerepecký" userId="65f0a07976e4ce7e" providerId="LiveId" clId="{D797CC7D-9F83-428D-B22B-C195611FA8CB}" dt="2020-12-08T20:27:49.067" v="833" actId="478"/>
          <ac:spMkLst>
            <pc:docMk/>
            <pc:sldMk cId="4079221556" sldId="307"/>
            <ac:spMk id="8" creationId="{93BDB4BB-DB42-4A65-868D-C5884EED5829}"/>
          </ac:spMkLst>
        </pc:spChg>
        <pc:spChg chg="add del mod">
          <ac:chgData name="Tomáš Kerepecký" userId="65f0a07976e4ce7e" providerId="LiveId" clId="{D797CC7D-9F83-428D-B22B-C195611FA8CB}" dt="2020-12-08T20:27:49.067" v="833" actId="478"/>
          <ac:spMkLst>
            <pc:docMk/>
            <pc:sldMk cId="4079221556" sldId="307"/>
            <ac:spMk id="9" creationId="{510140B1-FCA0-42D4-9A44-51AF125B81FA}"/>
          </ac:spMkLst>
        </pc:spChg>
        <pc:spChg chg="add del mod">
          <ac:chgData name="Tomáš Kerepecký" userId="65f0a07976e4ce7e" providerId="LiveId" clId="{D797CC7D-9F83-428D-B22B-C195611FA8CB}" dt="2020-12-08T20:30:10.002" v="840" actId="478"/>
          <ac:spMkLst>
            <pc:docMk/>
            <pc:sldMk cId="4079221556" sldId="307"/>
            <ac:spMk id="11" creationId="{41E52CB2-CC79-4AB0-AF2A-E0007FEF0523}"/>
          </ac:spMkLst>
        </pc:spChg>
        <pc:spChg chg="add del mod">
          <ac:chgData name="Tomáš Kerepecký" userId="65f0a07976e4ce7e" providerId="LiveId" clId="{D797CC7D-9F83-428D-B22B-C195611FA8CB}" dt="2020-12-08T20:30:07.484" v="839" actId="478"/>
          <ac:spMkLst>
            <pc:docMk/>
            <pc:sldMk cId="4079221556" sldId="307"/>
            <ac:spMk id="12" creationId="{D50D7220-E065-427D-B420-B92CCFA24B24}"/>
          </ac:spMkLst>
        </pc:spChg>
        <pc:spChg chg="add del mod">
          <ac:chgData name="Tomáš Kerepecký" userId="65f0a07976e4ce7e" providerId="LiveId" clId="{D797CC7D-9F83-428D-B22B-C195611FA8CB}" dt="2020-12-08T20:55:00.949" v="858" actId="478"/>
          <ac:spMkLst>
            <pc:docMk/>
            <pc:sldMk cId="4079221556" sldId="307"/>
            <ac:spMk id="13" creationId="{FE8D1D9B-8916-4337-B53C-B3886B07A4D3}"/>
          </ac:spMkLst>
        </pc:spChg>
        <pc:spChg chg="add del mod">
          <ac:chgData name="Tomáš Kerepecký" userId="65f0a07976e4ce7e" providerId="LiveId" clId="{D797CC7D-9F83-428D-B22B-C195611FA8CB}" dt="2020-12-08T20:57:10.835" v="889" actId="478"/>
          <ac:spMkLst>
            <pc:docMk/>
            <pc:sldMk cId="4079221556" sldId="307"/>
            <ac:spMk id="18" creationId="{2134A538-C7D0-4D61-BE71-2F641ED8D061}"/>
          </ac:spMkLst>
        </pc:spChg>
        <pc:spChg chg="add del mod">
          <ac:chgData name="Tomáš Kerepecký" userId="65f0a07976e4ce7e" providerId="LiveId" clId="{D797CC7D-9F83-428D-B22B-C195611FA8CB}" dt="2020-12-08T23:29:36.648" v="1411" actId="478"/>
          <ac:spMkLst>
            <pc:docMk/>
            <pc:sldMk cId="4079221556" sldId="307"/>
            <ac:spMk id="20" creationId="{FA24CF28-DB3A-4220-8FCD-A385F605450B}"/>
          </ac:spMkLst>
        </pc:spChg>
        <pc:spChg chg="add mod">
          <ac:chgData name="Tomáš Kerepecký" userId="65f0a07976e4ce7e" providerId="LiveId" clId="{D797CC7D-9F83-428D-B22B-C195611FA8CB}" dt="2020-12-08T23:30:55.329" v="1429" actId="404"/>
          <ac:spMkLst>
            <pc:docMk/>
            <pc:sldMk cId="4079221556" sldId="307"/>
            <ac:spMk id="21" creationId="{2FDB8276-588C-43B9-ACA1-BF8D76ED106A}"/>
          </ac:spMkLst>
        </pc:spChg>
        <pc:spChg chg="add del mod">
          <ac:chgData name="Tomáš Kerepecký" userId="65f0a07976e4ce7e" providerId="LiveId" clId="{D797CC7D-9F83-428D-B22B-C195611FA8CB}" dt="2020-12-08T20:54:34.635" v="851" actId="478"/>
          <ac:spMkLst>
            <pc:docMk/>
            <pc:sldMk cId="4079221556" sldId="307"/>
            <ac:spMk id="22" creationId="{6E0E28A1-5C4D-44A6-B3E6-BDCCD9247278}"/>
          </ac:spMkLst>
        </pc:spChg>
        <pc:spChg chg="add del mod">
          <ac:chgData name="Tomáš Kerepecký" userId="65f0a07976e4ce7e" providerId="LiveId" clId="{D797CC7D-9F83-428D-B22B-C195611FA8CB}" dt="2020-12-08T23:29:36.648" v="1411" actId="478"/>
          <ac:spMkLst>
            <pc:docMk/>
            <pc:sldMk cId="4079221556" sldId="307"/>
            <ac:spMk id="23" creationId="{53B74ED1-576B-43DF-BFC5-9E76371BF688}"/>
          </ac:spMkLst>
        </pc:spChg>
        <pc:spChg chg="add mod">
          <ac:chgData name="Tomáš Kerepecký" userId="65f0a07976e4ce7e" providerId="LiveId" clId="{D797CC7D-9F83-428D-B22B-C195611FA8CB}" dt="2020-12-08T23:31:23.105" v="1443" actId="1036"/>
          <ac:spMkLst>
            <pc:docMk/>
            <pc:sldMk cId="4079221556" sldId="307"/>
            <ac:spMk id="24" creationId="{B304B449-B0CD-4B46-B11C-AD41E6702D26}"/>
          </ac:spMkLst>
        </pc:spChg>
        <pc:spChg chg="add mod">
          <ac:chgData name="Tomáš Kerepecký" userId="65f0a07976e4ce7e" providerId="LiveId" clId="{D797CC7D-9F83-428D-B22B-C195611FA8CB}" dt="2020-12-08T23:31:23.105" v="1443" actId="1036"/>
          <ac:spMkLst>
            <pc:docMk/>
            <pc:sldMk cId="4079221556" sldId="307"/>
            <ac:spMk id="25" creationId="{AD871543-32E0-4390-9EBB-26ED73615D49}"/>
          </ac:spMkLst>
        </pc:spChg>
        <pc:spChg chg="add del mod">
          <ac:chgData name="Tomáš Kerepecký" userId="65f0a07976e4ce7e" providerId="LiveId" clId="{D797CC7D-9F83-428D-B22B-C195611FA8CB}" dt="2020-12-08T23:29:36.648" v="1411" actId="478"/>
          <ac:spMkLst>
            <pc:docMk/>
            <pc:sldMk cId="4079221556" sldId="307"/>
            <ac:spMk id="26" creationId="{3256A53A-50CC-4340-89C5-B38B891D2C63}"/>
          </ac:spMkLst>
        </pc:spChg>
        <pc:spChg chg="add del mod">
          <ac:chgData name="Tomáš Kerepecký" userId="65f0a07976e4ce7e" providerId="LiveId" clId="{D797CC7D-9F83-428D-B22B-C195611FA8CB}" dt="2020-12-08T20:54:51.322" v="856" actId="478"/>
          <ac:spMkLst>
            <pc:docMk/>
            <pc:sldMk cId="4079221556" sldId="307"/>
            <ac:spMk id="27" creationId="{57BE91CE-F436-4725-B31A-2BFF2F094869}"/>
          </ac:spMkLst>
        </pc:spChg>
        <pc:spChg chg="add del mod">
          <ac:chgData name="Tomáš Kerepecký" userId="65f0a07976e4ce7e" providerId="LiveId" clId="{D797CC7D-9F83-428D-B22B-C195611FA8CB}" dt="2020-12-08T20:55:00.949" v="858" actId="478"/>
          <ac:spMkLst>
            <pc:docMk/>
            <pc:sldMk cId="4079221556" sldId="307"/>
            <ac:spMk id="28" creationId="{239A8BA4-7CAA-466C-8330-7E0E4718B778}"/>
          </ac:spMkLst>
        </pc:spChg>
        <pc:spChg chg="add mod topLvl">
          <ac:chgData name="Tomáš Kerepecký" userId="65f0a07976e4ce7e" providerId="LiveId" clId="{D797CC7D-9F83-428D-B22B-C195611FA8CB}" dt="2020-12-08T20:58:21.426" v="893" actId="164"/>
          <ac:spMkLst>
            <pc:docMk/>
            <pc:sldMk cId="4079221556" sldId="307"/>
            <ac:spMk id="30" creationId="{8BA9CD6F-3EB2-41D4-89E5-1C7F35F0B4D8}"/>
          </ac:spMkLst>
        </pc:spChg>
        <pc:spChg chg="add mod topLvl">
          <ac:chgData name="Tomáš Kerepecký" userId="65f0a07976e4ce7e" providerId="LiveId" clId="{D797CC7D-9F83-428D-B22B-C195611FA8CB}" dt="2020-12-08T20:58:21.426" v="893" actId="164"/>
          <ac:spMkLst>
            <pc:docMk/>
            <pc:sldMk cId="4079221556" sldId="307"/>
            <ac:spMk id="31" creationId="{27BE9F6F-7B80-4F78-830A-95DD3FE06F26}"/>
          </ac:spMkLst>
        </pc:spChg>
        <pc:spChg chg="add mod topLvl">
          <ac:chgData name="Tomáš Kerepecký" userId="65f0a07976e4ce7e" providerId="LiveId" clId="{D797CC7D-9F83-428D-B22B-C195611FA8CB}" dt="2020-12-08T22:39:07.184" v="1351" actId="20577"/>
          <ac:spMkLst>
            <pc:docMk/>
            <pc:sldMk cId="4079221556" sldId="307"/>
            <ac:spMk id="32" creationId="{8A24F8BB-CAA1-4DC9-8646-8F6E68D0E5CB}"/>
          </ac:spMkLst>
        </pc:spChg>
        <pc:spChg chg="add mod topLvl">
          <ac:chgData name="Tomáš Kerepecký" userId="65f0a07976e4ce7e" providerId="LiveId" clId="{D797CC7D-9F83-428D-B22B-C195611FA8CB}" dt="2020-12-08T22:38:40.049" v="1323" actId="108"/>
          <ac:spMkLst>
            <pc:docMk/>
            <pc:sldMk cId="4079221556" sldId="307"/>
            <ac:spMk id="33" creationId="{50CAFE88-EFE7-4ABC-B490-3B22EEF3F80D}"/>
          </ac:spMkLst>
        </pc:spChg>
        <pc:spChg chg="add mod topLvl">
          <ac:chgData name="Tomáš Kerepecký" userId="65f0a07976e4ce7e" providerId="LiveId" clId="{D797CC7D-9F83-428D-B22B-C195611FA8CB}" dt="2020-12-08T20:58:21.426" v="893" actId="164"/>
          <ac:spMkLst>
            <pc:docMk/>
            <pc:sldMk cId="4079221556" sldId="307"/>
            <ac:spMk id="34" creationId="{8E7B9880-FF49-409F-9329-58B169432530}"/>
          </ac:spMkLst>
        </pc:spChg>
        <pc:spChg chg="add mod topLvl">
          <ac:chgData name="Tomáš Kerepecký" userId="65f0a07976e4ce7e" providerId="LiveId" clId="{D797CC7D-9F83-428D-B22B-C195611FA8CB}" dt="2020-12-08T20:58:21.426" v="893" actId="164"/>
          <ac:spMkLst>
            <pc:docMk/>
            <pc:sldMk cId="4079221556" sldId="307"/>
            <ac:spMk id="35" creationId="{CD05D231-DB48-4DA8-B892-E12E3AFBA1D0}"/>
          </ac:spMkLst>
        </pc:spChg>
        <pc:spChg chg="add del">
          <ac:chgData name="Tomáš Kerepecký" userId="65f0a07976e4ce7e" providerId="LiveId" clId="{D797CC7D-9F83-428D-B22B-C195611FA8CB}" dt="2020-12-08T20:28:12.931" v="837"/>
          <ac:spMkLst>
            <pc:docMk/>
            <pc:sldMk cId="4079221556" sldId="307"/>
            <ac:spMk id="36" creationId="{97AD3E03-BD0D-43A8-876D-3531C8F9914C}"/>
          </ac:spMkLst>
        </pc:spChg>
        <pc:spChg chg="add mod">
          <ac:chgData name="Tomáš Kerepecký" userId="65f0a07976e4ce7e" providerId="LiveId" clId="{D797CC7D-9F83-428D-B22B-C195611FA8CB}" dt="2020-12-08T21:02:37.363" v="921" actId="947"/>
          <ac:spMkLst>
            <pc:docMk/>
            <pc:sldMk cId="4079221556" sldId="307"/>
            <ac:spMk id="37" creationId="{F30A9EA7-7D67-4782-82C3-1BED1B51FDB1}"/>
          </ac:spMkLst>
        </pc:spChg>
        <pc:grpChg chg="add del mod">
          <ac:chgData name="Tomáš Kerepecký" userId="65f0a07976e4ce7e" providerId="LiveId" clId="{D797CC7D-9F83-428D-B22B-C195611FA8CB}" dt="2020-12-08T20:55:47.891" v="870" actId="165"/>
          <ac:grpSpMkLst>
            <pc:docMk/>
            <pc:sldMk cId="4079221556" sldId="307"/>
            <ac:grpSpMk id="38" creationId="{9288AA31-D1EB-48B4-8BA8-9B56261BA044}"/>
          </ac:grpSpMkLst>
        </pc:grpChg>
        <pc:grpChg chg="add mod">
          <ac:chgData name="Tomáš Kerepecký" userId="65f0a07976e4ce7e" providerId="LiveId" clId="{D797CC7D-9F83-428D-B22B-C195611FA8CB}" dt="2020-12-08T22:38:22.479" v="1301" actId="14100"/>
          <ac:grpSpMkLst>
            <pc:docMk/>
            <pc:sldMk cId="4079221556" sldId="307"/>
            <ac:grpSpMk id="39" creationId="{9D939208-189D-4A94-BA07-FEEA0528E11A}"/>
          </ac:grpSpMkLst>
        </pc:grpChg>
        <pc:picChg chg="add del">
          <ac:chgData name="Tomáš Kerepecký" userId="65f0a07976e4ce7e" providerId="LiveId" clId="{D797CC7D-9F83-428D-B22B-C195611FA8CB}" dt="2020-12-08T19:37:29.084" v="286" actId="478"/>
          <ac:picMkLst>
            <pc:docMk/>
            <pc:sldMk cId="4079221556" sldId="307"/>
            <ac:picMk id="5" creationId="{39731428-E776-414B-8FD2-C6176AD27E49}"/>
          </ac:picMkLst>
        </pc:picChg>
        <pc:picChg chg="add del mod">
          <ac:chgData name="Tomáš Kerepecký" userId="65f0a07976e4ce7e" providerId="LiveId" clId="{D797CC7D-9F83-428D-B22B-C195611FA8CB}" dt="2020-12-08T20:27:49.067" v="833" actId="478"/>
          <ac:picMkLst>
            <pc:docMk/>
            <pc:sldMk cId="4079221556" sldId="307"/>
            <ac:picMk id="10" creationId="{7C9F5A50-C445-450D-9D50-6D5C19E30017}"/>
          </ac:picMkLst>
        </pc:picChg>
        <pc:picChg chg="add mod">
          <ac:chgData name="Tomáš Kerepecký" userId="65f0a07976e4ce7e" providerId="LiveId" clId="{D797CC7D-9F83-428D-B22B-C195611FA8CB}" dt="2020-12-08T23:31:00.984" v="1435" actId="1036"/>
          <ac:picMkLst>
            <pc:docMk/>
            <pc:sldMk cId="4079221556" sldId="307"/>
            <ac:picMk id="14" creationId="{81205A4D-475A-45E2-BC5B-FB8CE24450EC}"/>
          </ac:picMkLst>
        </pc:picChg>
        <pc:picChg chg="add mod topLvl">
          <ac:chgData name="Tomáš Kerepecký" userId="65f0a07976e4ce7e" providerId="LiveId" clId="{D797CC7D-9F83-428D-B22B-C195611FA8CB}" dt="2020-12-08T20:58:21.426" v="893" actId="164"/>
          <ac:picMkLst>
            <pc:docMk/>
            <pc:sldMk cId="4079221556" sldId="307"/>
            <ac:picMk id="15" creationId="{7486EE56-BAE7-4E28-85C8-E0F9E5DBAA75}"/>
          </ac:picMkLst>
        </pc:picChg>
        <pc:picChg chg="add mod topLvl">
          <ac:chgData name="Tomáš Kerepecký" userId="65f0a07976e4ce7e" providerId="LiveId" clId="{D797CC7D-9F83-428D-B22B-C195611FA8CB}" dt="2020-12-08T22:37:01.474" v="1265" actId="1076"/>
          <ac:picMkLst>
            <pc:docMk/>
            <pc:sldMk cId="4079221556" sldId="307"/>
            <ac:picMk id="16" creationId="{DB8BC442-0847-4F4E-BEDE-D359D7DF15E4}"/>
          </ac:picMkLst>
        </pc:picChg>
        <pc:picChg chg="add mod">
          <ac:chgData name="Tomáš Kerepecký" userId="65f0a07976e4ce7e" providerId="LiveId" clId="{D797CC7D-9F83-428D-B22B-C195611FA8CB}" dt="2020-12-08T23:29:46.176" v="1414" actId="1076"/>
          <ac:picMkLst>
            <pc:docMk/>
            <pc:sldMk cId="4079221556" sldId="307"/>
            <ac:picMk id="17" creationId="{A938A226-0FAB-4254-82CE-66952C91E2AE}"/>
          </ac:picMkLst>
        </pc:picChg>
        <pc:picChg chg="add del mod">
          <ac:chgData name="Tomáš Kerepecký" userId="65f0a07976e4ce7e" providerId="LiveId" clId="{D797CC7D-9F83-428D-B22B-C195611FA8CB}" dt="2020-12-08T23:29:34.066" v="1410" actId="478"/>
          <ac:picMkLst>
            <pc:docMk/>
            <pc:sldMk cId="4079221556" sldId="307"/>
            <ac:picMk id="19" creationId="{597FBE32-B910-44C4-9D3F-E9B72D9428C5}"/>
          </ac:picMkLst>
        </pc:picChg>
        <pc:picChg chg="add mod">
          <ac:chgData name="Tomáš Kerepecký" userId="65f0a07976e4ce7e" providerId="LiveId" clId="{D797CC7D-9F83-428D-B22B-C195611FA8CB}" dt="2020-12-08T21:02:46.850" v="922" actId="1076"/>
          <ac:picMkLst>
            <pc:docMk/>
            <pc:sldMk cId="4079221556" sldId="307"/>
            <ac:picMk id="29" creationId="{D03C1105-38C8-4109-B822-ABC630CD147D}"/>
          </ac:picMkLst>
        </pc:picChg>
      </pc:sldChg>
      <pc:sldChg chg="addSp delSp modSp add">
        <pc:chgData name="Tomáš Kerepecký" userId="65f0a07976e4ce7e" providerId="LiveId" clId="{D797CC7D-9F83-428D-B22B-C195611FA8CB}" dt="2020-12-08T21:06:57.826" v="974" actId="1035"/>
        <pc:sldMkLst>
          <pc:docMk/>
          <pc:sldMk cId="2286486495" sldId="308"/>
        </pc:sldMkLst>
        <pc:spChg chg="add del mod">
          <ac:chgData name="Tomáš Kerepecký" userId="65f0a07976e4ce7e" providerId="LiveId" clId="{D797CC7D-9F83-428D-B22B-C195611FA8CB}" dt="2020-12-08T20:26:45.819" v="825" actId="478"/>
          <ac:spMkLst>
            <pc:docMk/>
            <pc:sldMk cId="2286486495" sldId="308"/>
            <ac:spMk id="2" creationId="{36285D9A-8CF6-4209-A26C-9BE5322FD4CE}"/>
          </ac:spMkLst>
        </pc:spChg>
        <pc:spChg chg="add del mod">
          <ac:chgData name="Tomáš Kerepecký" userId="65f0a07976e4ce7e" providerId="LiveId" clId="{D797CC7D-9F83-428D-B22B-C195611FA8CB}" dt="2020-12-08T20:26:49.370" v="827" actId="478"/>
          <ac:spMkLst>
            <pc:docMk/>
            <pc:sldMk cId="2286486495" sldId="308"/>
            <ac:spMk id="3" creationId="{CDA09B4A-1658-4628-90F1-482148E11D1F}"/>
          </ac:spMkLst>
        </pc:spChg>
        <pc:spChg chg="del mod">
          <ac:chgData name="Tomáš Kerepecký" userId="65f0a07976e4ce7e" providerId="LiveId" clId="{D797CC7D-9F83-428D-B22B-C195611FA8CB}" dt="2020-12-08T21:05:27.642" v="943" actId="478"/>
          <ac:spMkLst>
            <pc:docMk/>
            <pc:sldMk cId="2286486495" sldId="308"/>
            <ac:spMk id="4" creationId="{00000000-0000-0000-0000-000000000000}"/>
          </ac:spMkLst>
        </pc:spChg>
        <pc:spChg chg="del">
          <ac:chgData name="Tomáš Kerepecký" userId="65f0a07976e4ce7e" providerId="LiveId" clId="{D797CC7D-9F83-428D-B22B-C195611FA8CB}" dt="2020-12-08T20:26:47.594" v="826" actId="478"/>
          <ac:spMkLst>
            <pc:docMk/>
            <pc:sldMk cId="2286486495" sldId="308"/>
            <ac:spMk id="6" creationId="{00000000-0000-0000-0000-000000000000}"/>
          </ac:spMkLst>
        </pc:spChg>
        <pc:spChg chg="add del mod">
          <ac:chgData name="Tomáš Kerepecký" userId="65f0a07976e4ce7e" providerId="LiveId" clId="{D797CC7D-9F83-428D-B22B-C195611FA8CB}" dt="2020-12-08T21:03:30.322" v="927" actId="478"/>
          <ac:spMkLst>
            <pc:docMk/>
            <pc:sldMk cId="2286486495" sldId="308"/>
            <ac:spMk id="7" creationId="{548CFEF9-A75B-436F-899B-4CC2FB2C7839}"/>
          </ac:spMkLst>
        </pc:spChg>
        <pc:spChg chg="add del mod">
          <ac:chgData name="Tomáš Kerepecký" userId="65f0a07976e4ce7e" providerId="LiveId" clId="{D797CC7D-9F83-428D-B22B-C195611FA8CB}" dt="2020-12-08T21:03:28.594" v="926" actId="478"/>
          <ac:spMkLst>
            <pc:docMk/>
            <pc:sldMk cId="2286486495" sldId="308"/>
            <ac:spMk id="8" creationId="{B6AD2B03-7A02-4BE3-8D1C-71D149156734}"/>
          </ac:spMkLst>
        </pc:spChg>
        <pc:spChg chg="add del mod">
          <ac:chgData name="Tomáš Kerepecký" userId="65f0a07976e4ce7e" providerId="LiveId" clId="{D797CC7D-9F83-428D-B22B-C195611FA8CB}" dt="2020-12-08T21:03:59.123" v="936" actId="478"/>
          <ac:spMkLst>
            <pc:docMk/>
            <pc:sldMk cId="2286486495" sldId="308"/>
            <ac:spMk id="11" creationId="{770443B5-EA0C-4A89-A20D-D7CF228A783E}"/>
          </ac:spMkLst>
        </pc:spChg>
        <pc:spChg chg="add del mod">
          <ac:chgData name="Tomáš Kerepecký" userId="65f0a07976e4ce7e" providerId="LiveId" clId="{D797CC7D-9F83-428D-B22B-C195611FA8CB}" dt="2020-12-08T21:03:34.474" v="929" actId="478"/>
          <ac:spMkLst>
            <pc:docMk/>
            <pc:sldMk cId="2286486495" sldId="308"/>
            <ac:spMk id="12" creationId="{6163D229-E46F-46C6-A767-670EE9541994}"/>
          </ac:spMkLst>
        </pc:spChg>
        <pc:spChg chg="add del mod">
          <ac:chgData name="Tomáš Kerepecký" userId="65f0a07976e4ce7e" providerId="LiveId" clId="{D797CC7D-9F83-428D-B22B-C195611FA8CB}" dt="2020-12-08T21:03:23.963" v="924" actId="478"/>
          <ac:spMkLst>
            <pc:docMk/>
            <pc:sldMk cId="2286486495" sldId="308"/>
            <ac:spMk id="13" creationId="{56E0432E-97EC-498A-A2A7-58C2E0DBB0BC}"/>
          </ac:spMkLst>
        </pc:spChg>
        <pc:spChg chg="add del mod">
          <ac:chgData name="Tomáš Kerepecký" userId="65f0a07976e4ce7e" providerId="LiveId" clId="{D797CC7D-9F83-428D-B22B-C195611FA8CB}" dt="2020-12-08T21:03:26.330" v="925" actId="478"/>
          <ac:spMkLst>
            <pc:docMk/>
            <pc:sldMk cId="2286486495" sldId="308"/>
            <ac:spMk id="14" creationId="{2AB386D2-7E0E-4934-BEFF-5EAF216AF88C}"/>
          </ac:spMkLst>
        </pc:spChg>
        <pc:spChg chg="add del mod">
          <ac:chgData name="Tomáš Kerepecký" userId="65f0a07976e4ce7e" providerId="LiveId" clId="{D797CC7D-9F83-428D-B22B-C195611FA8CB}" dt="2020-12-08T21:03:32.387" v="928" actId="478"/>
          <ac:spMkLst>
            <pc:docMk/>
            <pc:sldMk cId="2286486495" sldId="308"/>
            <ac:spMk id="15" creationId="{5FCC220A-EBB7-40F7-8033-1BFD849725F7}"/>
          </ac:spMkLst>
        </pc:spChg>
        <pc:spChg chg="add mod">
          <ac:chgData name="Tomáš Kerepecký" userId="65f0a07976e4ce7e" providerId="LiveId" clId="{D797CC7D-9F83-428D-B22B-C195611FA8CB}" dt="2020-12-08T21:06:57.826" v="974" actId="1035"/>
          <ac:spMkLst>
            <pc:docMk/>
            <pc:sldMk cId="2286486495" sldId="308"/>
            <ac:spMk id="16" creationId="{AF38E0D1-6D50-4D1E-9A8C-D57A3D9FA566}"/>
          </ac:spMkLst>
        </pc:spChg>
        <pc:spChg chg="add mod">
          <ac:chgData name="Tomáš Kerepecký" userId="65f0a07976e4ce7e" providerId="LiveId" clId="{D797CC7D-9F83-428D-B22B-C195611FA8CB}" dt="2020-12-08T21:06:57.826" v="974" actId="1035"/>
          <ac:spMkLst>
            <pc:docMk/>
            <pc:sldMk cId="2286486495" sldId="308"/>
            <ac:spMk id="17" creationId="{13261257-CA5A-48D1-BECD-CBF77CEF6AAC}"/>
          </ac:spMkLst>
        </pc:spChg>
        <pc:spChg chg="add">
          <ac:chgData name="Tomáš Kerepecký" userId="65f0a07976e4ce7e" providerId="LiveId" clId="{D797CC7D-9F83-428D-B22B-C195611FA8CB}" dt="2020-12-08T21:05:28.215" v="944"/>
          <ac:spMkLst>
            <pc:docMk/>
            <pc:sldMk cId="2286486495" sldId="308"/>
            <ac:spMk id="19" creationId="{FFB8B146-FB84-425E-A068-A300B85672C9}"/>
          </ac:spMkLst>
        </pc:spChg>
        <pc:spChg chg="add mod">
          <ac:chgData name="Tomáš Kerepecký" userId="65f0a07976e4ce7e" providerId="LiveId" clId="{D797CC7D-9F83-428D-B22B-C195611FA8CB}" dt="2020-12-08T21:06:57.826" v="974" actId="1035"/>
          <ac:spMkLst>
            <pc:docMk/>
            <pc:sldMk cId="2286486495" sldId="308"/>
            <ac:spMk id="20" creationId="{01E62AE6-4653-472B-B64A-99E85AB4BBB4}"/>
          </ac:spMkLst>
        </pc:spChg>
        <pc:picChg chg="add del">
          <ac:chgData name="Tomáš Kerepecký" userId="65f0a07976e4ce7e" providerId="LiveId" clId="{D797CC7D-9F83-428D-B22B-C195611FA8CB}" dt="2020-12-08T19:37:30.716" v="287" actId="478"/>
          <ac:picMkLst>
            <pc:docMk/>
            <pc:sldMk cId="2286486495" sldId="308"/>
            <ac:picMk id="5" creationId="{F729DDB6-233C-4163-B900-9ED0FF5F47CA}"/>
          </ac:picMkLst>
        </pc:picChg>
        <pc:picChg chg="add mod">
          <ac:chgData name="Tomáš Kerepecký" userId="65f0a07976e4ce7e" providerId="LiveId" clId="{D797CC7D-9F83-428D-B22B-C195611FA8CB}" dt="2020-12-08T21:03:47.291" v="933" actId="1076"/>
          <ac:picMkLst>
            <pc:docMk/>
            <pc:sldMk cId="2286486495" sldId="308"/>
            <ac:picMk id="9" creationId="{B7114CBA-9570-4731-A7C0-A8B93C472586}"/>
          </ac:picMkLst>
        </pc:picChg>
        <pc:picChg chg="add mod">
          <ac:chgData name="Tomáš Kerepecký" userId="65f0a07976e4ce7e" providerId="LiveId" clId="{D797CC7D-9F83-428D-B22B-C195611FA8CB}" dt="2020-12-08T21:06:57.826" v="974" actId="1035"/>
          <ac:picMkLst>
            <pc:docMk/>
            <pc:sldMk cId="2286486495" sldId="308"/>
            <ac:picMk id="10" creationId="{DD20530E-85CF-489B-9A4A-860D80AF1D97}"/>
          </ac:picMkLst>
        </pc:picChg>
        <pc:picChg chg="add mod">
          <ac:chgData name="Tomáš Kerepecký" userId="65f0a07976e4ce7e" providerId="LiveId" clId="{D797CC7D-9F83-428D-B22B-C195611FA8CB}" dt="2020-12-08T21:04:29.091" v="942" actId="1076"/>
          <ac:picMkLst>
            <pc:docMk/>
            <pc:sldMk cId="2286486495" sldId="308"/>
            <ac:picMk id="18" creationId="{1F5CFE96-962C-4AF6-8AD5-270DE296BFE1}"/>
          </ac:picMkLst>
        </pc:picChg>
      </pc:sldChg>
      <pc:sldChg chg="addSp delSp modSp add">
        <pc:chgData name="Tomáš Kerepecký" userId="65f0a07976e4ce7e" providerId="LiveId" clId="{D797CC7D-9F83-428D-B22B-C195611FA8CB}" dt="2020-12-08T22:01:03" v="1214" actId="1076"/>
        <pc:sldMkLst>
          <pc:docMk/>
          <pc:sldMk cId="2030349280" sldId="309"/>
        </pc:sldMkLst>
        <pc:spChg chg="add del mod">
          <ac:chgData name="Tomáš Kerepecký" userId="65f0a07976e4ce7e" providerId="LiveId" clId="{D797CC7D-9F83-428D-B22B-C195611FA8CB}" dt="2020-12-08T21:08:57.658" v="991" actId="478"/>
          <ac:spMkLst>
            <pc:docMk/>
            <pc:sldMk cId="2030349280" sldId="309"/>
            <ac:spMk id="2" creationId="{7C51066A-4CC0-4ADD-BB80-0F575F0153B8}"/>
          </ac:spMkLst>
        </pc:spChg>
        <pc:spChg chg="add del mod">
          <ac:chgData name="Tomáš Kerepecký" userId="65f0a07976e4ce7e" providerId="LiveId" clId="{D797CC7D-9F83-428D-B22B-C195611FA8CB}" dt="2020-12-08T21:09:00.194" v="992" actId="478"/>
          <ac:spMkLst>
            <pc:docMk/>
            <pc:sldMk cId="2030349280" sldId="309"/>
            <ac:spMk id="3" creationId="{01568CE0-A170-41E5-9C98-5326F6C26151}"/>
          </ac:spMkLst>
        </pc:spChg>
        <pc:spChg chg="del mod">
          <ac:chgData name="Tomáš Kerepecký" userId="65f0a07976e4ce7e" providerId="LiveId" clId="{D797CC7D-9F83-428D-B22B-C195611FA8CB}" dt="2020-12-08T21:08:39.755" v="975" actId="478"/>
          <ac:spMkLst>
            <pc:docMk/>
            <pc:sldMk cId="2030349280" sldId="309"/>
            <ac:spMk id="4" creationId="{00000000-0000-0000-0000-000000000000}"/>
          </ac:spMkLst>
        </pc:spChg>
        <pc:spChg chg="del">
          <ac:chgData name="Tomáš Kerepecký" userId="65f0a07976e4ce7e" providerId="LiveId" clId="{D797CC7D-9F83-428D-B22B-C195611FA8CB}" dt="2020-12-08T21:09:02.409" v="993" actId="478"/>
          <ac:spMkLst>
            <pc:docMk/>
            <pc:sldMk cId="2030349280" sldId="309"/>
            <ac:spMk id="6" creationId="{00000000-0000-0000-0000-000000000000}"/>
          </ac:spMkLst>
        </pc:spChg>
        <pc:spChg chg="add mod">
          <ac:chgData name="Tomáš Kerepecký" userId="65f0a07976e4ce7e" providerId="LiveId" clId="{D797CC7D-9F83-428D-B22B-C195611FA8CB}" dt="2020-12-08T21:08:49.721" v="990" actId="20577"/>
          <ac:spMkLst>
            <pc:docMk/>
            <pc:sldMk cId="2030349280" sldId="309"/>
            <ac:spMk id="7" creationId="{E58B9B34-0E55-4CA0-8B89-EF647DEEB4CD}"/>
          </ac:spMkLst>
        </pc:spChg>
        <pc:spChg chg="add mod">
          <ac:chgData name="Tomáš Kerepecký" userId="65f0a07976e4ce7e" providerId="LiveId" clId="{D797CC7D-9F83-428D-B22B-C195611FA8CB}" dt="2020-12-08T22:00:41.423" v="1208" actId="20577"/>
          <ac:spMkLst>
            <pc:docMk/>
            <pc:sldMk cId="2030349280" sldId="309"/>
            <ac:spMk id="8" creationId="{CC236370-597F-49F5-98C8-3D8EDEAEF718}"/>
          </ac:spMkLst>
        </pc:spChg>
        <pc:spChg chg="add mod">
          <ac:chgData name="Tomáš Kerepecký" userId="65f0a07976e4ce7e" providerId="LiveId" clId="{D797CC7D-9F83-428D-B22B-C195611FA8CB}" dt="2020-12-08T22:00:25.003" v="1193" actId="1076"/>
          <ac:spMkLst>
            <pc:docMk/>
            <pc:sldMk cId="2030349280" sldId="309"/>
            <ac:spMk id="14" creationId="{EAB3A562-6922-4F71-901F-1E898FBD4502}"/>
          </ac:spMkLst>
        </pc:spChg>
        <pc:spChg chg="add mod">
          <ac:chgData name="Tomáš Kerepecký" userId="65f0a07976e4ce7e" providerId="LiveId" clId="{D797CC7D-9F83-428D-B22B-C195611FA8CB}" dt="2020-12-08T22:00:25.003" v="1193" actId="1076"/>
          <ac:spMkLst>
            <pc:docMk/>
            <pc:sldMk cId="2030349280" sldId="309"/>
            <ac:spMk id="15" creationId="{C42DF160-5584-446B-B8C3-64EF0FBB2A01}"/>
          </ac:spMkLst>
        </pc:spChg>
        <pc:spChg chg="add mod">
          <ac:chgData name="Tomáš Kerepecký" userId="65f0a07976e4ce7e" providerId="LiveId" clId="{D797CC7D-9F83-428D-B22B-C195611FA8CB}" dt="2020-12-08T22:00:25.003" v="1193" actId="1076"/>
          <ac:spMkLst>
            <pc:docMk/>
            <pc:sldMk cId="2030349280" sldId="309"/>
            <ac:spMk id="16" creationId="{9C9E5C67-9392-4038-A0B0-4120A79A2A37}"/>
          </ac:spMkLst>
        </pc:spChg>
        <pc:picChg chg="add del">
          <ac:chgData name="Tomáš Kerepecký" userId="65f0a07976e4ce7e" providerId="LiveId" clId="{D797CC7D-9F83-428D-B22B-C195611FA8CB}" dt="2020-12-08T19:37:32.900" v="288" actId="478"/>
          <ac:picMkLst>
            <pc:docMk/>
            <pc:sldMk cId="2030349280" sldId="309"/>
            <ac:picMk id="5" creationId="{AEB95C09-921D-4C4B-B60D-9EB94AF88E9B}"/>
          </ac:picMkLst>
        </pc:picChg>
        <pc:picChg chg="add mod">
          <ac:chgData name="Tomáš Kerepecký" userId="65f0a07976e4ce7e" providerId="LiveId" clId="{D797CC7D-9F83-428D-B22B-C195611FA8CB}" dt="2020-12-08T22:01:03" v="1214" actId="1076"/>
          <ac:picMkLst>
            <pc:docMk/>
            <pc:sldMk cId="2030349280" sldId="309"/>
            <ac:picMk id="9" creationId="{76FC3E52-3F7F-40CC-BDD5-61109866F269}"/>
          </ac:picMkLst>
        </pc:picChg>
        <pc:picChg chg="add mod">
          <ac:chgData name="Tomáš Kerepecký" userId="65f0a07976e4ce7e" providerId="LiveId" clId="{D797CC7D-9F83-428D-B22B-C195611FA8CB}" dt="2020-12-08T22:00:25.003" v="1193" actId="1076"/>
          <ac:picMkLst>
            <pc:docMk/>
            <pc:sldMk cId="2030349280" sldId="309"/>
            <ac:picMk id="10" creationId="{9432DCDC-787E-4E89-8310-F540C724AFC8}"/>
          </ac:picMkLst>
        </pc:picChg>
        <pc:picChg chg="add mod">
          <ac:chgData name="Tomáš Kerepecký" userId="65f0a07976e4ce7e" providerId="LiveId" clId="{D797CC7D-9F83-428D-B22B-C195611FA8CB}" dt="2020-12-08T22:00:25.003" v="1193" actId="1076"/>
          <ac:picMkLst>
            <pc:docMk/>
            <pc:sldMk cId="2030349280" sldId="309"/>
            <ac:picMk id="11" creationId="{A4527356-0D60-4C0C-AA68-9849BF27B010}"/>
          </ac:picMkLst>
        </pc:picChg>
        <pc:picChg chg="add mod">
          <ac:chgData name="Tomáš Kerepecký" userId="65f0a07976e4ce7e" providerId="LiveId" clId="{D797CC7D-9F83-428D-B22B-C195611FA8CB}" dt="2020-12-08T22:00:25.003" v="1193" actId="1076"/>
          <ac:picMkLst>
            <pc:docMk/>
            <pc:sldMk cId="2030349280" sldId="309"/>
            <ac:picMk id="12" creationId="{52E3C5CE-FEDC-47A6-BA0A-0D8A6E5EB865}"/>
          </ac:picMkLst>
        </pc:picChg>
        <pc:picChg chg="add mod">
          <ac:chgData name="Tomáš Kerepecký" userId="65f0a07976e4ce7e" providerId="LiveId" clId="{D797CC7D-9F83-428D-B22B-C195611FA8CB}" dt="2020-12-08T22:00:52.464" v="1211" actId="1076"/>
          <ac:picMkLst>
            <pc:docMk/>
            <pc:sldMk cId="2030349280" sldId="309"/>
            <ac:picMk id="13" creationId="{C334D46C-E43E-4A84-951A-DF7AFE1C566B}"/>
          </ac:picMkLst>
        </pc:picChg>
      </pc:sldChg>
      <pc:sldChg chg="delSp modSp add">
        <pc:chgData name="Tomáš Kerepecký" userId="65f0a07976e4ce7e" providerId="LiveId" clId="{D797CC7D-9F83-428D-B22B-C195611FA8CB}" dt="2020-12-08T23:38:48.378" v="1449" actId="27636"/>
        <pc:sldMkLst>
          <pc:docMk/>
          <pc:sldMk cId="1682211443" sldId="310"/>
        </pc:sldMkLst>
        <pc:spChg chg="mod">
          <ac:chgData name="Tomáš Kerepecký" userId="65f0a07976e4ce7e" providerId="LiveId" clId="{D797CC7D-9F83-428D-B22B-C195611FA8CB}" dt="2020-12-08T19:36:57.273" v="283"/>
          <ac:spMkLst>
            <pc:docMk/>
            <pc:sldMk cId="1682211443" sldId="310"/>
            <ac:spMk id="8" creationId="{00000000-0000-0000-0000-000000000000}"/>
          </ac:spMkLst>
        </pc:spChg>
        <pc:spChg chg="mod">
          <ac:chgData name="Tomáš Kerepecký" userId="65f0a07976e4ce7e" providerId="LiveId" clId="{D797CC7D-9F83-428D-B22B-C195611FA8CB}" dt="2020-12-08T23:38:48.378" v="1449" actId="27636"/>
          <ac:spMkLst>
            <pc:docMk/>
            <pc:sldMk cId="1682211443" sldId="310"/>
            <ac:spMk id="9" creationId="{00000000-0000-0000-0000-000000000000}"/>
          </ac:spMkLst>
        </pc:spChg>
        <pc:picChg chg="del">
          <ac:chgData name="Tomáš Kerepecký" userId="65f0a07976e4ce7e" providerId="LiveId" clId="{D797CC7D-9F83-428D-B22B-C195611FA8CB}" dt="2020-12-08T19:36:02.149" v="274" actId="478"/>
          <ac:picMkLst>
            <pc:docMk/>
            <pc:sldMk cId="1682211443" sldId="310"/>
            <ac:picMk id="4" creationId="{70076049-B849-49C6-BCB7-6B5FA7D3C00A}"/>
          </ac:picMkLst>
        </pc:picChg>
      </pc:sldChg>
      <pc:sldChg chg="addSp delSp modSp add ord">
        <pc:chgData name="Tomáš Kerepecký" userId="65f0a07976e4ce7e" providerId="LiveId" clId="{D797CC7D-9F83-428D-B22B-C195611FA8CB}" dt="2020-12-08T23:06:32.281" v="1409" actId="20577"/>
        <pc:sldMkLst>
          <pc:docMk/>
          <pc:sldMk cId="3935757472" sldId="311"/>
        </pc:sldMkLst>
        <pc:spChg chg="add del">
          <ac:chgData name="Tomáš Kerepecký" userId="65f0a07976e4ce7e" providerId="LiveId" clId="{D797CC7D-9F83-428D-B22B-C195611FA8CB}" dt="2020-12-08T20:19:34.061" v="703"/>
          <ac:spMkLst>
            <pc:docMk/>
            <pc:sldMk cId="3935757472" sldId="311"/>
            <ac:spMk id="4" creationId="{A4E5EFE2-D2DA-4F63-95D6-A25585C273B5}"/>
          </ac:spMkLst>
        </pc:spChg>
        <pc:spChg chg="mod">
          <ac:chgData name="Tomáš Kerepecký" userId="65f0a07976e4ce7e" providerId="LiveId" clId="{D797CC7D-9F83-428D-B22B-C195611FA8CB}" dt="2020-12-08T20:59:56.882" v="906" actId="255"/>
          <ac:spMkLst>
            <pc:docMk/>
            <pc:sldMk cId="3935757472" sldId="311"/>
            <ac:spMk id="7" creationId="{9750B6F2-BC04-4930-9719-F68A0F3CA10A}"/>
          </ac:spMkLst>
        </pc:spChg>
        <pc:spChg chg="mod">
          <ac:chgData name="Tomáš Kerepecký" userId="65f0a07976e4ce7e" providerId="LiveId" clId="{D797CC7D-9F83-428D-B22B-C195611FA8CB}" dt="2020-12-08T21:00:38.866" v="909" actId="1076"/>
          <ac:spMkLst>
            <pc:docMk/>
            <pc:sldMk cId="3935757472" sldId="311"/>
            <ac:spMk id="9" creationId="{FF0C6D5C-EF23-42D8-9E15-5CFE2B15B64A}"/>
          </ac:spMkLst>
        </pc:spChg>
        <pc:spChg chg="del">
          <ac:chgData name="Tomáš Kerepecký" userId="65f0a07976e4ce7e" providerId="LiveId" clId="{D797CC7D-9F83-428D-B22B-C195611FA8CB}" dt="2020-12-08T20:18:44.860" v="694" actId="478"/>
          <ac:spMkLst>
            <pc:docMk/>
            <pc:sldMk cId="3935757472" sldId="311"/>
            <ac:spMk id="12" creationId="{7A2DD4BE-78F6-4402-93B0-9E2B0115D6EE}"/>
          </ac:spMkLst>
        </pc:spChg>
        <pc:spChg chg="del">
          <ac:chgData name="Tomáš Kerepecký" userId="65f0a07976e4ce7e" providerId="LiveId" clId="{D797CC7D-9F83-428D-B22B-C195611FA8CB}" dt="2020-12-08T20:18:44.860" v="694" actId="478"/>
          <ac:spMkLst>
            <pc:docMk/>
            <pc:sldMk cId="3935757472" sldId="311"/>
            <ac:spMk id="13" creationId="{9437F7AD-067D-443A-B63D-4ED4FB17B6DF}"/>
          </ac:spMkLst>
        </pc:spChg>
        <pc:spChg chg="add mod">
          <ac:chgData name="Tomáš Kerepecký" userId="65f0a07976e4ce7e" providerId="LiveId" clId="{D797CC7D-9F83-428D-B22B-C195611FA8CB}" dt="2020-12-08T23:06:32.281" v="1409" actId="20577"/>
          <ac:spMkLst>
            <pc:docMk/>
            <pc:sldMk cId="3935757472" sldId="311"/>
            <ac:spMk id="23" creationId="{1E01D419-BB2D-4972-A042-50C126097DF1}"/>
          </ac:spMkLst>
        </pc:spChg>
        <pc:spChg chg="add mod">
          <ac:chgData name="Tomáš Kerepecký" userId="65f0a07976e4ce7e" providerId="LiveId" clId="{D797CC7D-9F83-428D-B22B-C195611FA8CB}" dt="2020-12-08T22:58:04.560" v="1384" actId="14100"/>
          <ac:spMkLst>
            <pc:docMk/>
            <pc:sldMk cId="3935757472" sldId="311"/>
            <ac:spMk id="24" creationId="{385A08AA-4BD3-4CEC-9CEE-D2415E5B1AD3}"/>
          </ac:spMkLst>
        </pc:spChg>
        <pc:grpChg chg="del">
          <ac:chgData name="Tomáš Kerepecký" userId="65f0a07976e4ce7e" providerId="LiveId" clId="{D797CC7D-9F83-428D-B22B-C195611FA8CB}" dt="2020-12-08T20:18:44.860" v="694" actId="478"/>
          <ac:grpSpMkLst>
            <pc:docMk/>
            <pc:sldMk cId="3935757472" sldId="311"/>
            <ac:grpSpMk id="21" creationId="{90302A42-19AA-41AB-8F4A-11EE9881EDA9}"/>
          </ac:grpSpMkLst>
        </pc:grpChg>
        <pc:picChg chg="add mod ord">
          <ac:chgData name="Tomáš Kerepecký" userId="65f0a07976e4ce7e" providerId="LiveId" clId="{D797CC7D-9F83-428D-B22B-C195611FA8CB}" dt="2020-12-08T20:19:02.051" v="698" actId="1076"/>
          <ac:picMkLst>
            <pc:docMk/>
            <pc:sldMk cId="3935757472" sldId="311"/>
            <ac:picMk id="2" creationId="{8EF030C3-6415-4B8D-90F8-360950F2A86E}"/>
          </ac:picMkLst>
        </pc:picChg>
        <pc:picChg chg="del">
          <ac:chgData name="Tomáš Kerepecký" userId="65f0a07976e4ce7e" providerId="LiveId" clId="{D797CC7D-9F83-428D-B22B-C195611FA8CB}" dt="2020-12-08T20:18:44.860" v="694" actId="478"/>
          <ac:picMkLst>
            <pc:docMk/>
            <pc:sldMk cId="3935757472" sldId="311"/>
            <ac:picMk id="10" creationId="{EBE13033-E583-44A3-8003-BAE41705C47D}"/>
          </ac:picMkLst>
        </pc:picChg>
        <pc:cxnChg chg="del">
          <ac:chgData name="Tomáš Kerepecký" userId="65f0a07976e4ce7e" providerId="LiveId" clId="{D797CC7D-9F83-428D-B22B-C195611FA8CB}" dt="2020-12-08T20:18:44.860" v="694" actId="478"/>
          <ac:cxnSpMkLst>
            <pc:docMk/>
            <pc:sldMk cId="3935757472" sldId="311"/>
            <ac:cxnSpMk id="19" creationId="{8B92233F-0467-4BD2-B328-CF1F6D916221}"/>
          </ac:cxnSpMkLst>
        </pc:cxnChg>
        <pc:cxnChg chg="add mod">
          <ac:chgData name="Tomáš Kerepecký" userId="65f0a07976e4ce7e" providerId="LiveId" clId="{D797CC7D-9F83-428D-B22B-C195611FA8CB}" dt="2020-12-08T20:19:25.227" v="701" actId="1076"/>
          <ac:cxnSpMkLst>
            <pc:docMk/>
            <pc:sldMk cId="3935757472" sldId="311"/>
            <ac:cxnSpMk id="22" creationId="{93AC5570-36CA-4F54-A23E-F528D23A8D8D}"/>
          </ac:cxnSpMkLst>
        </pc:cxnChg>
        <pc:cxnChg chg="add mod">
          <ac:chgData name="Tomáš Kerepecký" userId="65f0a07976e4ce7e" providerId="LiveId" clId="{D797CC7D-9F83-428D-B22B-C195611FA8CB}" dt="2020-12-08T23:01:56.008" v="1392" actId="1076"/>
          <ac:cxnSpMkLst>
            <pc:docMk/>
            <pc:sldMk cId="3935757472" sldId="311"/>
            <ac:cxnSpMk id="25" creationId="{F0C174C9-5EF8-41CA-8E91-9DF53FFA62B1}"/>
          </ac:cxnSpMkLst>
        </pc:cxnChg>
      </pc:sldChg>
      <pc:sldChg chg="addSp delSp add del">
        <pc:chgData name="Tomáš Kerepecký" userId="65f0a07976e4ce7e" providerId="LiveId" clId="{D797CC7D-9F83-428D-B22B-C195611FA8CB}" dt="2020-12-09T00:00:11.284" v="1515" actId="2696"/>
        <pc:sldMkLst>
          <pc:docMk/>
          <pc:sldMk cId="1336392992" sldId="312"/>
        </pc:sldMkLst>
        <pc:grpChg chg="add del">
          <ac:chgData name="Tomáš Kerepecký" userId="65f0a07976e4ce7e" providerId="LiveId" clId="{D797CC7D-9F83-428D-B22B-C195611FA8CB}" dt="2020-12-09T00:00:08.943" v="1514" actId="478"/>
          <ac:grpSpMkLst>
            <pc:docMk/>
            <pc:sldMk cId="1336392992" sldId="312"/>
            <ac:grpSpMk id="21" creationId="{90302A42-19AA-41AB-8F4A-11EE9881EDA9}"/>
          </ac:grpSpMkLst>
        </pc:grpChg>
      </pc:sldChg>
      <pc:sldChg chg="add del">
        <pc:chgData name="Tomáš Kerepecký" userId="65f0a07976e4ce7e" providerId="LiveId" clId="{D797CC7D-9F83-428D-B22B-C195611FA8CB}" dt="2020-12-08T21:46:56.127" v="1121" actId="2696"/>
        <pc:sldMkLst>
          <pc:docMk/>
          <pc:sldMk cId="3289886450" sldId="312"/>
        </pc:sldMkLst>
      </pc:sldChg>
      <pc:sldMasterChg chg="modSldLayout">
        <pc:chgData name="Tomáš Kerepecký" userId="65f0a07976e4ce7e" providerId="LiveId" clId="{D797CC7D-9F83-428D-B22B-C195611FA8CB}" dt="2020-12-08T19:50:47.788" v="373" actId="1037"/>
        <pc:sldMasterMkLst>
          <pc:docMk/>
          <pc:sldMasterMk cId="803933651" sldId="2147483648"/>
        </pc:sldMasterMkLst>
        <pc:sldLayoutChg chg="addSp delSp modSp">
          <pc:chgData name="Tomáš Kerepecký" userId="65f0a07976e4ce7e" providerId="LiveId" clId="{D797CC7D-9F83-428D-B22B-C195611FA8CB}" dt="2020-12-08T19:50:47.788" v="373" actId="1037"/>
          <pc:sldLayoutMkLst>
            <pc:docMk/>
            <pc:sldMasterMk cId="803933651" sldId="2147483648"/>
            <pc:sldLayoutMk cId="113178115" sldId="2147483660"/>
          </pc:sldLayoutMkLst>
          <pc:spChg chg="add mod ord">
            <ac:chgData name="Tomáš Kerepecký" userId="65f0a07976e4ce7e" providerId="LiveId" clId="{D797CC7D-9F83-428D-B22B-C195611FA8CB}" dt="2020-12-08T19:46:20.555" v="348" actId="167"/>
            <ac:spMkLst>
              <pc:docMk/>
              <pc:sldMasterMk cId="803933651" sldId="2147483648"/>
              <pc:sldLayoutMk cId="113178115" sldId="2147483660"/>
              <ac:spMk id="2" creationId="{C7443474-E77E-4851-BA19-2C101A5710F4}"/>
            </ac:spMkLst>
          </pc:spChg>
          <pc:picChg chg="add del mod">
            <ac:chgData name="Tomáš Kerepecký" userId="65f0a07976e4ce7e" providerId="LiveId" clId="{D797CC7D-9F83-428D-B22B-C195611FA8CB}" dt="2020-12-07T13:05:07.062" v="21" actId="478"/>
            <ac:picMkLst>
              <pc:docMk/>
              <pc:sldMasterMk cId="803933651" sldId="2147483648"/>
              <pc:sldLayoutMk cId="113178115" sldId="2147483660"/>
              <ac:picMk id="3" creationId="{C97C4592-60B8-4B54-946F-FC22E687BAAC}"/>
            </ac:picMkLst>
          </pc:picChg>
          <pc:picChg chg="add del">
            <ac:chgData name="Tomáš Kerepecký" userId="65f0a07976e4ce7e" providerId="LiveId" clId="{D797CC7D-9F83-428D-B22B-C195611FA8CB}" dt="2020-12-07T13:04:54.073" v="18" actId="478"/>
            <ac:picMkLst>
              <pc:docMk/>
              <pc:sldMasterMk cId="803933651" sldId="2147483648"/>
              <pc:sldLayoutMk cId="113178115" sldId="2147483660"/>
              <ac:picMk id="5" creationId="{00000000-0000-0000-0000-000000000000}"/>
            </ac:picMkLst>
          </pc:picChg>
          <pc:picChg chg="add del mod">
            <ac:chgData name="Tomáš Kerepecký" userId="65f0a07976e4ce7e" providerId="LiveId" clId="{D797CC7D-9F83-428D-B22B-C195611FA8CB}" dt="2020-12-07T13:04:37.107" v="12" actId="478"/>
            <ac:picMkLst>
              <pc:docMk/>
              <pc:sldMasterMk cId="803933651" sldId="2147483648"/>
              <pc:sldLayoutMk cId="113178115" sldId="2147483660"/>
              <ac:picMk id="6" creationId="{9518B190-23EF-4267-B8A0-4D0A661661D2}"/>
            </ac:picMkLst>
          </pc:picChg>
          <pc:picChg chg="mod">
            <ac:chgData name="Tomáš Kerepecký" userId="65f0a07976e4ce7e" providerId="LiveId" clId="{D797CC7D-9F83-428D-B22B-C195611FA8CB}" dt="2020-12-08T19:50:47.788" v="373" actId="1037"/>
            <ac:picMkLst>
              <pc:docMk/>
              <pc:sldMasterMk cId="803933651" sldId="2147483648"/>
              <pc:sldLayoutMk cId="113178115" sldId="2147483660"/>
              <ac:picMk id="7" creationId="{00000000-0000-0000-0000-000000000000}"/>
            </ac:picMkLst>
          </pc:picChg>
          <pc:picChg chg="add mod">
            <ac:chgData name="Tomáš Kerepecký" userId="65f0a07976e4ce7e" providerId="LiveId" clId="{D797CC7D-9F83-428D-B22B-C195611FA8CB}" dt="2020-12-08T19:38:46.020" v="291" actId="14100"/>
            <ac:picMkLst>
              <pc:docMk/>
              <pc:sldMasterMk cId="803933651" sldId="2147483648"/>
              <pc:sldLayoutMk cId="113178115" sldId="2147483660"/>
              <ac:picMk id="10" creationId="{0AEA2301-6F87-4EB6-8170-37FB5D542253}"/>
            </ac:picMkLst>
          </pc:picChg>
          <pc:picChg chg="add del mod">
            <ac:chgData name="Tomáš Kerepecký" userId="65f0a07976e4ce7e" providerId="LiveId" clId="{D797CC7D-9F83-428D-B22B-C195611FA8CB}" dt="2020-12-07T13:05:09.067" v="22" actId="478"/>
            <ac:picMkLst>
              <pc:docMk/>
              <pc:sldMasterMk cId="803933651" sldId="2147483648"/>
              <pc:sldLayoutMk cId="113178115" sldId="2147483660"/>
              <ac:picMk id="11" creationId="{087BB0C3-C8E1-4FBD-9B8C-B379D606D83B}"/>
            </ac:picMkLst>
          </pc:picChg>
          <pc:picChg chg="add mod">
            <ac:chgData name="Tomáš Kerepecký" userId="65f0a07976e4ce7e" providerId="LiveId" clId="{D797CC7D-9F83-428D-B22B-C195611FA8CB}" dt="2020-12-07T13:09:03.514" v="44" actId="1038"/>
            <ac:picMkLst>
              <pc:docMk/>
              <pc:sldMasterMk cId="803933651" sldId="2147483648"/>
              <pc:sldLayoutMk cId="113178115" sldId="2147483660"/>
              <ac:picMk id="14" creationId="{81F3C61B-BE43-40CB-86F9-A884398777D0}"/>
            </ac:picMkLst>
          </pc:picChg>
        </pc:sldLayoutChg>
        <pc:sldLayoutChg chg="addSp delSp modSp">
          <pc:chgData name="Tomáš Kerepecký" userId="65f0a07976e4ce7e" providerId="LiveId" clId="{D797CC7D-9F83-428D-B22B-C195611FA8CB}" dt="2020-12-08T19:37:18.926" v="284"/>
          <pc:sldLayoutMkLst>
            <pc:docMk/>
            <pc:sldMasterMk cId="803933651" sldId="2147483648"/>
            <pc:sldLayoutMk cId="3249215352" sldId="2147483661"/>
          </pc:sldLayoutMkLst>
          <pc:picChg chg="add del mod">
            <ac:chgData name="Tomáš Kerepecký" userId="65f0a07976e4ce7e" providerId="LiveId" clId="{D797CC7D-9F83-428D-B22B-C195611FA8CB}" dt="2020-12-08T19:37:18.926" v="284"/>
            <ac:picMkLst>
              <pc:docMk/>
              <pc:sldMasterMk cId="803933651" sldId="2147483648"/>
              <pc:sldLayoutMk cId="3249215352" sldId="2147483661"/>
              <ac:picMk id="7" creationId="{B798ADE0-B039-4294-9B4B-3C943C719815}"/>
            </ac:picMkLst>
          </pc:picChg>
        </pc:sldLayoutChg>
      </pc:sldMasterChg>
    </pc:docChg>
  </pc:docChgLst>
  <pc:docChgLst>
    <pc:chgData name="Tomáš Kerepecký" userId="65f0a07976e4ce7e" providerId="LiveId" clId="{50A9D64E-8913-4B33-A9A7-7BD278450C9C}"/>
    <pc:docChg chg="undo custSel addSld delSld modSld sldOrd modMainMaster">
      <pc:chgData name="Tomáš Kerepecký" userId="65f0a07976e4ce7e" providerId="LiveId" clId="{50A9D64E-8913-4B33-A9A7-7BD278450C9C}" dt="2023-09-06T08:20:33.953" v="673" actId="1076"/>
      <pc:docMkLst>
        <pc:docMk/>
      </pc:docMkLst>
      <pc:sldChg chg="addSp delSp modSp mod modNotesTx">
        <pc:chgData name="Tomáš Kerepecký" userId="65f0a07976e4ce7e" providerId="LiveId" clId="{50A9D64E-8913-4B33-A9A7-7BD278450C9C}" dt="2023-09-06T07:38:13.721" v="613" actId="6549"/>
        <pc:sldMkLst>
          <pc:docMk/>
          <pc:sldMk cId="3866300067" sldId="288"/>
        </pc:sldMkLst>
        <pc:spChg chg="mod">
          <ac:chgData name="Tomáš Kerepecký" userId="65f0a07976e4ce7e" providerId="LiveId" clId="{50A9D64E-8913-4B33-A9A7-7BD278450C9C}" dt="2023-09-01T13:20:02.307" v="295"/>
          <ac:spMkLst>
            <pc:docMk/>
            <pc:sldMk cId="3866300067" sldId="288"/>
            <ac:spMk id="4" creationId="{00000000-0000-0000-0000-000000000000}"/>
          </ac:spMkLst>
        </pc:spChg>
        <pc:spChg chg="del">
          <ac:chgData name="Tomáš Kerepecký" userId="65f0a07976e4ce7e" providerId="LiveId" clId="{50A9D64E-8913-4B33-A9A7-7BD278450C9C}" dt="2023-09-01T13:17:14.885" v="267" actId="478"/>
          <ac:spMkLst>
            <pc:docMk/>
            <pc:sldMk cId="3866300067" sldId="288"/>
            <ac:spMk id="6" creationId="{FBB2DA46-E52D-A6D4-655D-6082DF4AAF38}"/>
          </ac:spMkLst>
        </pc:spChg>
        <pc:spChg chg="add del mod">
          <ac:chgData name="Tomáš Kerepecký" userId="65f0a07976e4ce7e" providerId="LiveId" clId="{50A9D64E-8913-4B33-A9A7-7BD278450C9C}" dt="2023-09-01T13:38:56.948" v="598"/>
          <ac:spMkLst>
            <pc:docMk/>
            <pc:sldMk cId="3866300067" sldId="288"/>
            <ac:spMk id="11" creationId="{8BEF6902-786A-CC4E-4A01-72B54920C9FF}"/>
          </ac:spMkLst>
        </pc:spChg>
        <pc:spChg chg="add del mod">
          <ac:chgData name="Tomáš Kerepecký" userId="65f0a07976e4ce7e" providerId="LiveId" clId="{50A9D64E-8913-4B33-A9A7-7BD278450C9C}" dt="2023-09-01T13:38:56.948" v="598"/>
          <ac:spMkLst>
            <pc:docMk/>
            <pc:sldMk cId="3866300067" sldId="288"/>
            <ac:spMk id="12" creationId="{A03194DC-FF1E-EB0C-9298-05BCCF242883}"/>
          </ac:spMkLst>
        </pc:spChg>
        <pc:grpChg chg="del">
          <ac:chgData name="Tomáš Kerepecký" userId="65f0a07976e4ce7e" providerId="LiveId" clId="{50A9D64E-8913-4B33-A9A7-7BD278450C9C}" dt="2023-09-01T13:17:17.215" v="270" actId="478"/>
          <ac:grpSpMkLst>
            <pc:docMk/>
            <pc:sldMk cId="3866300067" sldId="288"/>
            <ac:grpSpMk id="34" creationId="{AC993851-B67B-6955-5118-BA55C9339188}"/>
          </ac:grpSpMkLst>
        </pc:grpChg>
        <pc:picChg chg="add del mod">
          <ac:chgData name="Tomáš Kerepecký" userId="65f0a07976e4ce7e" providerId="LiveId" clId="{50A9D64E-8913-4B33-A9A7-7BD278450C9C}" dt="2023-09-01T13:21:30.026" v="316" actId="21"/>
          <ac:picMkLst>
            <pc:docMk/>
            <pc:sldMk cId="3866300067" sldId="288"/>
            <ac:picMk id="2" creationId="{C9B10CFC-274D-C6FB-50BC-C3350EAD1073}"/>
          </ac:picMkLst>
        </pc:picChg>
        <pc:picChg chg="add del mod ord">
          <ac:chgData name="Tomáš Kerepecký" userId="65f0a07976e4ce7e" providerId="LiveId" clId="{50A9D64E-8913-4B33-A9A7-7BD278450C9C}" dt="2023-09-01T13:21:30.026" v="316" actId="21"/>
          <ac:picMkLst>
            <pc:docMk/>
            <pc:sldMk cId="3866300067" sldId="288"/>
            <ac:picMk id="3" creationId="{CB30E82E-09C9-8EB0-70B6-5C41BE34EBC7}"/>
          </ac:picMkLst>
        </pc:picChg>
        <pc:picChg chg="add mod">
          <ac:chgData name="Tomáš Kerepecký" userId="65f0a07976e4ce7e" providerId="LiveId" clId="{50A9D64E-8913-4B33-A9A7-7BD278450C9C}" dt="2023-09-01T13:38:54.275" v="597" actId="1076"/>
          <ac:picMkLst>
            <pc:docMk/>
            <pc:sldMk cId="3866300067" sldId="288"/>
            <ac:picMk id="7" creationId="{F6C018AE-D6FE-8564-DCFB-8DB2D7B26EEF}"/>
          </ac:picMkLst>
        </pc:picChg>
        <pc:picChg chg="del">
          <ac:chgData name="Tomáš Kerepecký" userId="65f0a07976e4ce7e" providerId="LiveId" clId="{50A9D64E-8913-4B33-A9A7-7BD278450C9C}" dt="2023-09-01T13:17:13.767" v="266" actId="478"/>
          <ac:picMkLst>
            <pc:docMk/>
            <pc:sldMk cId="3866300067" sldId="288"/>
            <ac:picMk id="8" creationId="{1D3F4AC3-5350-F1D9-9B2E-A9C01943D3E4}"/>
          </ac:picMkLst>
        </pc:picChg>
        <pc:picChg chg="add del mod">
          <ac:chgData name="Tomáš Kerepecký" userId="65f0a07976e4ce7e" providerId="LiveId" clId="{50A9D64E-8913-4B33-A9A7-7BD278450C9C}" dt="2023-09-01T13:21:06.246" v="311" actId="478"/>
          <ac:picMkLst>
            <pc:docMk/>
            <pc:sldMk cId="3866300067" sldId="288"/>
            <ac:picMk id="9" creationId="{6D1D8929-777C-773E-A1EB-B7A646CA97B3}"/>
          </ac:picMkLst>
        </pc:picChg>
        <pc:picChg chg="del">
          <ac:chgData name="Tomáš Kerepecký" userId="65f0a07976e4ce7e" providerId="LiveId" clId="{50A9D64E-8913-4B33-A9A7-7BD278450C9C}" dt="2023-09-01T13:17:15.737" v="268" actId="478"/>
          <ac:picMkLst>
            <pc:docMk/>
            <pc:sldMk cId="3866300067" sldId="288"/>
            <ac:picMk id="10" creationId="{0438B895-1C56-0988-22F8-A6342B8D1899}"/>
          </ac:picMkLst>
        </pc:picChg>
        <pc:picChg chg="del">
          <ac:chgData name="Tomáš Kerepecký" userId="65f0a07976e4ce7e" providerId="LiveId" clId="{50A9D64E-8913-4B33-A9A7-7BD278450C9C}" dt="2023-09-01T13:17:17.734" v="271" actId="478"/>
          <ac:picMkLst>
            <pc:docMk/>
            <pc:sldMk cId="3866300067" sldId="288"/>
            <ac:picMk id="16" creationId="{1899FF47-F89E-E84E-BD83-F82096BD5FD2}"/>
          </ac:picMkLst>
        </pc:picChg>
        <pc:picChg chg="del">
          <ac:chgData name="Tomáš Kerepecký" userId="65f0a07976e4ce7e" providerId="LiveId" clId="{50A9D64E-8913-4B33-A9A7-7BD278450C9C}" dt="2023-09-01T13:17:16.366" v="269" actId="478"/>
          <ac:picMkLst>
            <pc:docMk/>
            <pc:sldMk cId="3866300067" sldId="288"/>
            <ac:picMk id="19" creationId="{23B2C306-CE60-85F8-DCBD-5F148B665880}"/>
          </ac:picMkLst>
        </pc:picChg>
      </pc:sldChg>
      <pc:sldChg chg="modSp mod modNotesTx">
        <pc:chgData name="Tomáš Kerepecký" userId="65f0a07976e4ce7e" providerId="LiveId" clId="{50A9D64E-8913-4B33-A9A7-7BD278450C9C}" dt="2023-09-06T07:38:02.457" v="609" actId="6549"/>
        <pc:sldMkLst>
          <pc:docMk/>
          <pc:sldMk cId="1682211443" sldId="310"/>
        </pc:sldMkLst>
        <pc:spChg chg="mod">
          <ac:chgData name="Tomáš Kerepecký" userId="65f0a07976e4ce7e" providerId="LiveId" clId="{50A9D64E-8913-4B33-A9A7-7BD278450C9C}" dt="2023-09-01T12:54:09.659" v="2"/>
          <ac:spMkLst>
            <pc:docMk/>
            <pc:sldMk cId="1682211443" sldId="310"/>
            <ac:spMk id="8" creationId="{00000000-0000-0000-0000-000000000000}"/>
          </ac:spMkLst>
        </pc:spChg>
        <pc:spChg chg="mod">
          <ac:chgData name="Tomáš Kerepecký" userId="65f0a07976e4ce7e" providerId="LiveId" clId="{50A9D64E-8913-4B33-A9A7-7BD278450C9C}" dt="2023-09-01T13:33:33.918" v="527" actId="108"/>
          <ac:spMkLst>
            <pc:docMk/>
            <pc:sldMk cId="1682211443" sldId="310"/>
            <ac:spMk id="9" creationId="{00000000-0000-0000-0000-000000000000}"/>
          </ac:spMkLst>
        </pc:spChg>
      </pc:sldChg>
      <pc:sldChg chg="addSp delSp modSp mod ord modNotesTx">
        <pc:chgData name="Tomáš Kerepecký" userId="65f0a07976e4ce7e" providerId="LiveId" clId="{50A9D64E-8913-4B33-A9A7-7BD278450C9C}" dt="2023-09-06T07:38:06.347" v="610" actId="6549"/>
        <pc:sldMkLst>
          <pc:docMk/>
          <pc:sldMk cId="40337164" sldId="311"/>
        </pc:sldMkLst>
        <pc:spChg chg="mod">
          <ac:chgData name="Tomáš Kerepecký" userId="65f0a07976e4ce7e" providerId="LiveId" clId="{50A9D64E-8913-4B33-A9A7-7BD278450C9C}" dt="2023-09-01T13:32:45.909" v="523" actId="790"/>
          <ac:spMkLst>
            <pc:docMk/>
            <pc:sldMk cId="40337164" sldId="311"/>
            <ac:spMk id="4" creationId="{00000000-0000-0000-0000-000000000000}"/>
          </ac:spMkLst>
        </pc:spChg>
        <pc:spChg chg="del">
          <ac:chgData name="Tomáš Kerepecký" userId="65f0a07976e4ce7e" providerId="LiveId" clId="{50A9D64E-8913-4B33-A9A7-7BD278450C9C}" dt="2023-09-01T13:14:16.780" v="237" actId="478"/>
          <ac:spMkLst>
            <pc:docMk/>
            <pc:sldMk cId="40337164" sldId="311"/>
            <ac:spMk id="5" creationId="{4A9BBBBA-8327-6E11-2BAC-B63BD1616D84}"/>
          </ac:spMkLst>
        </pc:spChg>
        <pc:spChg chg="del">
          <ac:chgData name="Tomáš Kerepecký" userId="65f0a07976e4ce7e" providerId="LiveId" clId="{50A9D64E-8913-4B33-A9A7-7BD278450C9C}" dt="2023-09-01T13:14:13.924" v="234" actId="478"/>
          <ac:spMkLst>
            <pc:docMk/>
            <pc:sldMk cId="40337164" sldId="311"/>
            <ac:spMk id="9" creationId="{A98DF142-DA98-9D6D-4CA2-2160963AFC68}"/>
          </ac:spMkLst>
        </pc:spChg>
        <pc:spChg chg="del">
          <ac:chgData name="Tomáš Kerepecký" userId="65f0a07976e4ce7e" providerId="LiveId" clId="{50A9D64E-8913-4B33-A9A7-7BD278450C9C}" dt="2023-09-01T13:14:04.606" v="232" actId="478"/>
          <ac:spMkLst>
            <pc:docMk/>
            <pc:sldMk cId="40337164" sldId="311"/>
            <ac:spMk id="10" creationId="{75B783F7-7ABF-90E6-5266-E6D0C82E54A2}"/>
          </ac:spMkLst>
        </pc:spChg>
        <pc:spChg chg="add del mod">
          <ac:chgData name="Tomáš Kerepecký" userId="65f0a07976e4ce7e" providerId="LiveId" clId="{50A9D64E-8913-4B33-A9A7-7BD278450C9C}" dt="2023-09-01T13:14:19.193" v="239"/>
          <ac:spMkLst>
            <pc:docMk/>
            <pc:sldMk cId="40337164" sldId="311"/>
            <ac:spMk id="14" creationId="{E57FF2B9-4E59-9FF3-5FD0-2D2C6A29A1EC}"/>
          </ac:spMkLst>
        </pc:spChg>
        <pc:spChg chg="add del mod">
          <ac:chgData name="Tomáš Kerepecký" userId="65f0a07976e4ce7e" providerId="LiveId" clId="{50A9D64E-8913-4B33-A9A7-7BD278450C9C}" dt="2023-09-01T13:14:19.193" v="239"/>
          <ac:spMkLst>
            <pc:docMk/>
            <pc:sldMk cId="40337164" sldId="311"/>
            <ac:spMk id="15" creationId="{98038762-0633-0EEF-DC6E-267DF94F9B6F}"/>
          </ac:spMkLst>
        </pc:spChg>
        <pc:spChg chg="add del mod">
          <ac:chgData name="Tomáš Kerepecký" userId="65f0a07976e4ce7e" providerId="LiveId" clId="{50A9D64E-8913-4B33-A9A7-7BD278450C9C}" dt="2023-09-01T13:14:19.193" v="239"/>
          <ac:spMkLst>
            <pc:docMk/>
            <pc:sldMk cId="40337164" sldId="311"/>
            <ac:spMk id="16" creationId="{9CB064E2-D969-1A57-F321-8E978685B59E}"/>
          </ac:spMkLst>
        </pc:spChg>
        <pc:spChg chg="add del mod">
          <ac:chgData name="Tomáš Kerepecký" userId="65f0a07976e4ce7e" providerId="LiveId" clId="{50A9D64E-8913-4B33-A9A7-7BD278450C9C}" dt="2023-09-01T13:14:19.193" v="239"/>
          <ac:spMkLst>
            <pc:docMk/>
            <pc:sldMk cId="40337164" sldId="311"/>
            <ac:spMk id="20" creationId="{74606891-1DAB-C333-322D-2204271C5988}"/>
          </ac:spMkLst>
        </pc:spChg>
        <pc:spChg chg="add del mod">
          <ac:chgData name="Tomáš Kerepecký" userId="65f0a07976e4ce7e" providerId="LiveId" clId="{50A9D64E-8913-4B33-A9A7-7BD278450C9C}" dt="2023-09-01T13:14:19.193" v="239"/>
          <ac:spMkLst>
            <pc:docMk/>
            <pc:sldMk cId="40337164" sldId="311"/>
            <ac:spMk id="21" creationId="{CF03487F-2BBB-6E44-E320-DE752A7228DF}"/>
          </ac:spMkLst>
        </pc:spChg>
        <pc:spChg chg="add del mod">
          <ac:chgData name="Tomáš Kerepecký" userId="65f0a07976e4ce7e" providerId="LiveId" clId="{50A9D64E-8913-4B33-A9A7-7BD278450C9C}" dt="2023-09-01T13:14:19.193" v="239"/>
          <ac:spMkLst>
            <pc:docMk/>
            <pc:sldMk cId="40337164" sldId="311"/>
            <ac:spMk id="22" creationId="{0BD774B9-315C-FC63-1D28-723429C1466D}"/>
          </ac:spMkLst>
        </pc:spChg>
        <pc:spChg chg="add del mod">
          <ac:chgData name="Tomáš Kerepecký" userId="65f0a07976e4ce7e" providerId="LiveId" clId="{50A9D64E-8913-4B33-A9A7-7BD278450C9C}" dt="2023-09-01T13:14:23.348" v="241"/>
          <ac:spMkLst>
            <pc:docMk/>
            <pc:sldMk cId="40337164" sldId="311"/>
            <ac:spMk id="27" creationId="{A11EF827-25C6-8FA0-D538-0F9A137D51B5}"/>
          </ac:spMkLst>
        </pc:spChg>
        <pc:spChg chg="add del mod">
          <ac:chgData name="Tomáš Kerepecký" userId="65f0a07976e4ce7e" providerId="LiveId" clId="{50A9D64E-8913-4B33-A9A7-7BD278450C9C}" dt="2023-09-01T13:14:23.348" v="241"/>
          <ac:spMkLst>
            <pc:docMk/>
            <pc:sldMk cId="40337164" sldId="311"/>
            <ac:spMk id="28" creationId="{01F78D13-C720-8036-D8AA-82C02C914A22}"/>
          </ac:spMkLst>
        </pc:spChg>
        <pc:spChg chg="add del mod">
          <ac:chgData name="Tomáš Kerepecký" userId="65f0a07976e4ce7e" providerId="LiveId" clId="{50A9D64E-8913-4B33-A9A7-7BD278450C9C}" dt="2023-09-01T13:14:23.348" v="241"/>
          <ac:spMkLst>
            <pc:docMk/>
            <pc:sldMk cId="40337164" sldId="311"/>
            <ac:spMk id="29" creationId="{2D35D739-BECB-41B6-C64F-68ED8D964E02}"/>
          </ac:spMkLst>
        </pc:spChg>
        <pc:spChg chg="add del mod">
          <ac:chgData name="Tomáš Kerepecký" userId="65f0a07976e4ce7e" providerId="LiveId" clId="{50A9D64E-8913-4B33-A9A7-7BD278450C9C}" dt="2023-09-01T13:14:23.348" v="241"/>
          <ac:spMkLst>
            <pc:docMk/>
            <pc:sldMk cId="40337164" sldId="311"/>
            <ac:spMk id="33" creationId="{A332FA05-AE0F-95A9-705B-121EBECDA7E3}"/>
          </ac:spMkLst>
        </pc:spChg>
        <pc:spChg chg="add del mod">
          <ac:chgData name="Tomáš Kerepecký" userId="65f0a07976e4ce7e" providerId="LiveId" clId="{50A9D64E-8913-4B33-A9A7-7BD278450C9C}" dt="2023-09-01T13:14:23.348" v="241"/>
          <ac:spMkLst>
            <pc:docMk/>
            <pc:sldMk cId="40337164" sldId="311"/>
            <ac:spMk id="34" creationId="{CDEA8FE6-7481-6EAE-4B6E-6E03F0B22A42}"/>
          </ac:spMkLst>
        </pc:spChg>
        <pc:spChg chg="add del mod">
          <ac:chgData name="Tomáš Kerepecký" userId="65f0a07976e4ce7e" providerId="LiveId" clId="{50A9D64E-8913-4B33-A9A7-7BD278450C9C}" dt="2023-09-01T13:14:23.348" v="241"/>
          <ac:spMkLst>
            <pc:docMk/>
            <pc:sldMk cId="40337164" sldId="311"/>
            <ac:spMk id="35" creationId="{AC3AAA59-9659-ABB1-258D-877AD6ADDB59}"/>
          </ac:spMkLst>
        </pc:spChg>
        <pc:spChg chg="add del mod">
          <ac:chgData name="Tomáš Kerepecký" userId="65f0a07976e4ce7e" providerId="LiveId" clId="{50A9D64E-8913-4B33-A9A7-7BD278450C9C}" dt="2023-09-01T13:14:48.337" v="244" actId="478"/>
          <ac:spMkLst>
            <pc:docMk/>
            <pc:sldMk cId="40337164" sldId="311"/>
            <ac:spMk id="36" creationId="{1756F13F-C7EF-EA68-0CE1-C6ED67533F5F}"/>
          </ac:spMkLst>
        </pc:spChg>
        <pc:spChg chg="add mod">
          <ac:chgData name="Tomáš Kerepecký" userId="65f0a07976e4ce7e" providerId="LiveId" clId="{50A9D64E-8913-4B33-A9A7-7BD278450C9C}" dt="2023-09-01T13:15:59.011" v="264" actId="403"/>
          <ac:spMkLst>
            <pc:docMk/>
            <pc:sldMk cId="40337164" sldId="311"/>
            <ac:spMk id="42" creationId="{1AEB843C-DE5E-D675-21A1-40FEFE1EDCA5}"/>
          </ac:spMkLst>
        </pc:spChg>
        <pc:spChg chg="add mod">
          <ac:chgData name="Tomáš Kerepecký" userId="65f0a07976e4ce7e" providerId="LiveId" clId="{50A9D64E-8913-4B33-A9A7-7BD278450C9C}" dt="2023-09-01T13:15:59.011" v="264" actId="403"/>
          <ac:spMkLst>
            <pc:docMk/>
            <pc:sldMk cId="40337164" sldId="311"/>
            <ac:spMk id="43" creationId="{76B8FB67-3C9F-2FC0-A4ED-BE9CF314DBF4}"/>
          </ac:spMkLst>
        </pc:spChg>
        <pc:spChg chg="add mod">
          <ac:chgData name="Tomáš Kerepecký" userId="65f0a07976e4ce7e" providerId="LiveId" clId="{50A9D64E-8913-4B33-A9A7-7BD278450C9C}" dt="2023-09-01T13:15:59.011" v="264" actId="403"/>
          <ac:spMkLst>
            <pc:docMk/>
            <pc:sldMk cId="40337164" sldId="311"/>
            <ac:spMk id="44" creationId="{6D4FC7A7-ABFD-5377-C5CE-F951A1DEE1A8}"/>
          </ac:spMkLst>
        </pc:spChg>
        <pc:spChg chg="add mod">
          <ac:chgData name="Tomáš Kerepecký" userId="65f0a07976e4ce7e" providerId="LiveId" clId="{50A9D64E-8913-4B33-A9A7-7BD278450C9C}" dt="2023-09-01T13:15:59.011" v="264" actId="403"/>
          <ac:spMkLst>
            <pc:docMk/>
            <pc:sldMk cId="40337164" sldId="311"/>
            <ac:spMk id="48" creationId="{C8611708-DDFF-8CF5-D307-64460E55BB78}"/>
          </ac:spMkLst>
        </pc:spChg>
        <pc:spChg chg="add mod">
          <ac:chgData name="Tomáš Kerepecký" userId="65f0a07976e4ce7e" providerId="LiveId" clId="{50A9D64E-8913-4B33-A9A7-7BD278450C9C}" dt="2023-09-01T13:27:55.780" v="422" actId="1076"/>
          <ac:spMkLst>
            <pc:docMk/>
            <pc:sldMk cId="40337164" sldId="311"/>
            <ac:spMk id="61" creationId="{206A26E0-F874-2C09-DFB6-B1ACD8F55A70}"/>
          </ac:spMkLst>
        </pc:spChg>
        <pc:spChg chg="add mod">
          <ac:chgData name="Tomáš Kerepecký" userId="65f0a07976e4ce7e" providerId="LiveId" clId="{50A9D64E-8913-4B33-A9A7-7BD278450C9C}" dt="2023-09-01T13:32:52.771" v="524" actId="790"/>
          <ac:spMkLst>
            <pc:docMk/>
            <pc:sldMk cId="40337164" sldId="311"/>
            <ac:spMk id="62" creationId="{42700E60-1C03-4EB9-0747-AFAA396DC4D9}"/>
          </ac:spMkLst>
        </pc:spChg>
        <pc:spChg chg="add del mod">
          <ac:chgData name="Tomáš Kerepecký" userId="65f0a07976e4ce7e" providerId="LiveId" clId="{50A9D64E-8913-4B33-A9A7-7BD278450C9C}" dt="2023-09-01T13:32:10.311" v="519" actId="478"/>
          <ac:spMkLst>
            <pc:docMk/>
            <pc:sldMk cId="40337164" sldId="311"/>
            <ac:spMk id="63" creationId="{1EB564F6-BCDC-3CC4-75C0-15A389681945}"/>
          </ac:spMkLst>
        </pc:spChg>
        <pc:spChg chg="add del mod">
          <ac:chgData name="Tomáš Kerepecký" userId="65f0a07976e4ce7e" providerId="LiveId" clId="{50A9D64E-8913-4B33-A9A7-7BD278450C9C}" dt="2023-09-01T13:32:10.311" v="519" actId="478"/>
          <ac:spMkLst>
            <pc:docMk/>
            <pc:sldMk cId="40337164" sldId="311"/>
            <ac:spMk id="64" creationId="{DBF73D09-3335-E17B-731D-4D71B879D2A6}"/>
          </ac:spMkLst>
        </pc:spChg>
        <pc:grpChg chg="add del mod">
          <ac:chgData name="Tomáš Kerepecký" userId="65f0a07976e4ce7e" providerId="LiveId" clId="{50A9D64E-8913-4B33-A9A7-7BD278450C9C}" dt="2023-09-01T13:21:36.124" v="318" actId="478"/>
          <ac:grpSpMkLst>
            <pc:docMk/>
            <pc:sldMk cId="40337164" sldId="311"/>
            <ac:grpSpMk id="49" creationId="{4AFA6A77-CF50-2426-FD45-417B9BEDD763}"/>
          </ac:grpSpMkLst>
        </pc:grpChg>
        <pc:picChg chg="add del mod">
          <ac:chgData name="Tomáš Kerepecký" userId="65f0a07976e4ce7e" providerId="LiveId" clId="{50A9D64E-8913-4B33-A9A7-7BD278450C9C}" dt="2023-09-01T13:14:19.193" v="239"/>
          <ac:picMkLst>
            <pc:docMk/>
            <pc:sldMk cId="40337164" sldId="311"/>
            <ac:picMk id="2" creationId="{5E1B689A-44F1-E0E4-2228-8AE0DE7374F7}"/>
          </ac:picMkLst>
        </pc:picChg>
        <pc:picChg chg="del">
          <ac:chgData name="Tomáš Kerepecký" userId="65f0a07976e4ce7e" providerId="LiveId" clId="{50A9D64E-8913-4B33-A9A7-7BD278450C9C}" dt="2023-09-01T13:13:59.117" v="231" actId="478"/>
          <ac:picMkLst>
            <pc:docMk/>
            <pc:sldMk cId="40337164" sldId="311"/>
            <ac:picMk id="3" creationId="{58B48CBB-525C-5F2D-D35C-324F6DD6899E}"/>
          </ac:picMkLst>
        </pc:picChg>
        <pc:picChg chg="del">
          <ac:chgData name="Tomáš Kerepecký" userId="65f0a07976e4ce7e" providerId="LiveId" clId="{50A9D64E-8913-4B33-A9A7-7BD278450C9C}" dt="2023-09-01T13:14:14.435" v="235" actId="478"/>
          <ac:picMkLst>
            <pc:docMk/>
            <pc:sldMk cId="40337164" sldId="311"/>
            <ac:picMk id="6" creationId="{28355F79-2FC0-105B-A319-71891ACCB1B5}"/>
          </ac:picMkLst>
        </pc:picChg>
        <pc:picChg chg="del">
          <ac:chgData name="Tomáš Kerepecký" userId="65f0a07976e4ce7e" providerId="LiveId" clId="{50A9D64E-8913-4B33-A9A7-7BD278450C9C}" dt="2023-09-01T13:14:15.206" v="236" actId="478"/>
          <ac:picMkLst>
            <pc:docMk/>
            <pc:sldMk cId="40337164" sldId="311"/>
            <ac:picMk id="7" creationId="{D7D3E53E-0DDA-7A01-8E8B-568A7DF06FC2}"/>
          </ac:picMkLst>
        </pc:picChg>
        <pc:picChg chg="del">
          <ac:chgData name="Tomáš Kerepecký" userId="65f0a07976e4ce7e" providerId="LiveId" clId="{50A9D64E-8913-4B33-A9A7-7BD278450C9C}" dt="2023-09-01T13:14:11.712" v="233" actId="478"/>
          <ac:picMkLst>
            <pc:docMk/>
            <pc:sldMk cId="40337164" sldId="311"/>
            <ac:picMk id="8" creationId="{622779DE-43C8-A052-1341-21141FA9D06E}"/>
          </ac:picMkLst>
        </pc:picChg>
        <pc:picChg chg="add del mod">
          <ac:chgData name="Tomáš Kerepecký" userId="65f0a07976e4ce7e" providerId="LiveId" clId="{50A9D64E-8913-4B33-A9A7-7BD278450C9C}" dt="2023-09-01T13:14:19.193" v="239"/>
          <ac:picMkLst>
            <pc:docMk/>
            <pc:sldMk cId="40337164" sldId="311"/>
            <ac:picMk id="11" creationId="{27D7399F-127F-51B5-093F-31587273F81B}"/>
          </ac:picMkLst>
        </pc:picChg>
        <pc:picChg chg="add del mod">
          <ac:chgData name="Tomáš Kerepecký" userId="65f0a07976e4ce7e" providerId="LiveId" clId="{50A9D64E-8913-4B33-A9A7-7BD278450C9C}" dt="2023-09-01T13:14:19.193" v="239"/>
          <ac:picMkLst>
            <pc:docMk/>
            <pc:sldMk cId="40337164" sldId="311"/>
            <ac:picMk id="12" creationId="{CE5A6735-2525-7F8D-FF5F-3F4637997969}"/>
          </ac:picMkLst>
        </pc:picChg>
        <pc:picChg chg="add del mod">
          <ac:chgData name="Tomáš Kerepecký" userId="65f0a07976e4ce7e" providerId="LiveId" clId="{50A9D64E-8913-4B33-A9A7-7BD278450C9C}" dt="2023-09-01T13:14:19.193" v="239"/>
          <ac:picMkLst>
            <pc:docMk/>
            <pc:sldMk cId="40337164" sldId="311"/>
            <ac:picMk id="13" creationId="{01692915-5636-BC09-13D2-EF2D9F72263C}"/>
          </ac:picMkLst>
        </pc:picChg>
        <pc:picChg chg="add del mod">
          <ac:chgData name="Tomáš Kerepecký" userId="65f0a07976e4ce7e" providerId="LiveId" clId="{50A9D64E-8913-4B33-A9A7-7BD278450C9C}" dt="2023-09-01T13:14:23.348" v="241"/>
          <ac:picMkLst>
            <pc:docMk/>
            <pc:sldMk cId="40337164" sldId="311"/>
            <ac:picMk id="23" creationId="{BC4E0F9E-1FFA-A1AF-F818-025748859DBF}"/>
          </ac:picMkLst>
        </pc:picChg>
        <pc:picChg chg="add del mod">
          <ac:chgData name="Tomáš Kerepecký" userId="65f0a07976e4ce7e" providerId="LiveId" clId="{50A9D64E-8913-4B33-A9A7-7BD278450C9C}" dt="2023-09-01T13:14:23.348" v="241"/>
          <ac:picMkLst>
            <pc:docMk/>
            <pc:sldMk cId="40337164" sldId="311"/>
            <ac:picMk id="24" creationId="{911FD880-6027-A796-6378-7732A309E28D}"/>
          </ac:picMkLst>
        </pc:picChg>
        <pc:picChg chg="add del mod">
          <ac:chgData name="Tomáš Kerepecký" userId="65f0a07976e4ce7e" providerId="LiveId" clId="{50A9D64E-8913-4B33-A9A7-7BD278450C9C}" dt="2023-09-01T13:14:23.348" v="241"/>
          <ac:picMkLst>
            <pc:docMk/>
            <pc:sldMk cId="40337164" sldId="311"/>
            <ac:picMk id="25" creationId="{91FC1BA0-EF5F-A32E-6E0E-C59BF2D0769E}"/>
          </ac:picMkLst>
        </pc:picChg>
        <pc:picChg chg="add del mod">
          <ac:chgData name="Tomáš Kerepecký" userId="65f0a07976e4ce7e" providerId="LiveId" clId="{50A9D64E-8913-4B33-A9A7-7BD278450C9C}" dt="2023-09-01T13:14:23.348" v="241"/>
          <ac:picMkLst>
            <pc:docMk/>
            <pc:sldMk cId="40337164" sldId="311"/>
            <ac:picMk id="26" creationId="{7EB14B84-5FB1-6BA5-DC58-4BFDFBAEDBCD}"/>
          </ac:picMkLst>
        </pc:picChg>
        <pc:picChg chg="add del mod">
          <ac:chgData name="Tomáš Kerepecký" userId="65f0a07976e4ce7e" providerId="LiveId" clId="{50A9D64E-8913-4B33-A9A7-7BD278450C9C}" dt="2023-09-01T13:14:53.447" v="246"/>
          <ac:picMkLst>
            <pc:docMk/>
            <pc:sldMk cId="40337164" sldId="311"/>
            <ac:picMk id="37" creationId="{ACDC19C1-D2A3-B50E-F574-FD2B65D7323E}"/>
          </ac:picMkLst>
        </pc:picChg>
        <pc:picChg chg="add mod">
          <ac:chgData name="Tomáš Kerepecký" userId="65f0a07976e4ce7e" providerId="LiveId" clId="{50A9D64E-8913-4B33-A9A7-7BD278450C9C}" dt="2023-09-01T13:15:59.011" v="264" actId="403"/>
          <ac:picMkLst>
            <pc:docMk/>
            <pc:sldMk cId="40337164" sldId="311"/>
            <ac:picMk id="38" creationId="{F552E229-E10F-518F-C2A1-B120114F9C30}"/>
          </ac:picMkLst>
        </pc:picChg>
        <pc:picChg chg="add mod">
          <ac:chgData name="Tomáš Kerepecký" userId="65f0a07976e4ce7e" providerId="LiveId" clId="{50A9D64E-8913-4B33-A9A7-7BD278450C9C}" dt="2023-09-01T13:15:59.011" v="264" actId="403"/>
          <ac:picMkLst>
            <pc:docMk/>
            <pc:sldMk cId="40337164" sldId="311"/>
            <ac:picMk id="39" creationId="{F834E243-9180-3E44-FE9A-59A8FBF77689}"/>
          </ac:picMkLst>
        </pc:picChg>
        <pc:picChg chg="add mod">
          <ac:chgData name="Tomáš Kerepecký" userId="65f0a07976e4ce7e" providerId="LiveId" clId="{50A9D64E-8913-4B33-A9A7-7BD278450C9C}" dt="2023-09-01T13:15:59.011" v="264" actId="403"/>
          <ac:picMkLst>
            <pc:docMk/>
            <pc:sldMk cId="40337164" sldId="311"/>
            <ac:picMk id="40" creationId="{83810D65-EED3-2A29-A291-28B9FE099147}"/>
          </ac:picMkLst>
        </pc:picChg>
        <pc:picChg chg="add mod">
          <ac:chgData name="Tomáš Kerepecký" userId="65f0a07976e4ce7e" providerId="LiveId" clId="{50A9D64E-8913-4B33-A9A7-7BD278450C9C}" dt="2023-09-01T13:15:59.011" v="264" actId="403"/>
          <ac:picMkLst>
            <pc:docMk/>
            <pc:sldMk cId="40337164" sldId="311"/>
            <ac:picMk id="41" creationId="{26EE7E0A-6F86-884D-FDA1-68965C9CF70A}"/>
          </ac:picMkLst>
        </pc:picChg>
        <pc:picChg chg="add del mod">
          <ac:chgData name="Tomáš Kerepecký" userId="65f0a07976e4ce7e" providerId="LiveId" clId="{50A9D64E-8913-4B33-A9A7-7BD278450C9C}" dt="2023-09-01T13:28:01.624" v="423" actId="478"/>
          <ac:picMkLst>
            <pc:docMk/>
            <pc:sldMk cId="40337164" sldId="311"/>
            <ac:picMk id="50" creationId="{83C46352-2FCE-F70C-37EC-B9CD7C20E6FC}"/>
          </ac:picMkLst>
        </pc:picChg>
        <pc:picChg chg="add mod">
          <ac:chgData name="Tomáš Kerepecký" userId="65f0a07976e4ce7e" providerId="LiveId" clId="{50A9D64E-8913-4B33-A9A7-7BD278450C9C}" dt="2023-09-01T13:28:24.670" v="429" actId="1076"/>
          <ac:picMkLst>
            <pc:docMk/>
            <pc:sldMk cId="40337164" sldId="311"/>
            <ac:picMk id="51" creationId="{F32788B4-AEF5-6C55-84AE-6120C7C99972}"/>
          </ac:picMkLst>
        </pc:picChg>
        <pc:picChg chg="add mod modCrop">
          <ac:chgData name="Tomáš Kerepecký" userId="65f0a07976e4ce7e" providerId="LiveId" clId="{50A9D64E-8913-4B33-A9A7-7BD278450C9C}" dt="2023-09-01T13:23:06.381" v="344" actId="1076"/>
          <ac:picMkLst>
            <pc:docMk/>
            <pc:sldMk cId="40337164" sldId="311"/>
            <ac:picMk id="52" creationId="{CDDCE0A9-79CE-F826-B20B-C5D6F4E7CC21}"/>
          </ac:picMkLst>
        </pc:picChg>
        <pc:picChg chg="add mod modCrop">
          <ac:chgData name="Tomáš Kerepecký" userId="65f0a07976e4ce7e" providerId="LiveId" clId="{50A9D64E-8913-4B33-A9A7-7BD278450C9C}" dt="2023-09-01T13:23:37.438" v="347" actId="408"/>
          <ac:picMkLst>
            <pc:docMk/>
            <pc:sldMk cId="40337164" sldId="311"/>
            <ac:picMk id="53" creationId="{4ADF43D0-A024-056B-3BED-4D72612009CA}"/>
          </ac:picMkLst>
        </pc:picChg>
        <pc:picChg chg="add mod modCrop">
          <ac:chgData name="Tomáš Kerepecký" userId="65f0a07976e4ce7e" providerId="LiveId" clId="{50A9D64E-8913-4B33-A9A7-7BD278450C9C}" dt="2023-09-01T13:23:15.333" v="346" actId="1076"/>
          <ac:picMkLst>
            <pc:docMk/>
            <pc:sldMk cId="40337164" sldId="311"/>
            <ac:picMk id="54" creationId="{808468A6-5B9E-04F3-F291-85147F557B50}"/>
          </ac:picMkLst>
        </pc:picChg>
        <pc:picChg chg="add mod">
          <ac:chgData name="Tomáš Kerepecký" userId="65f0a07976e4ce7e" providerId="LiveId" clId="{50A9D64E-8913-4B33-A9A7-7BD278450C9C}" dt="2023-09-01T13:28:28.062" v="430" actId="1076"/>
          <ac:picMkLst>
            <pc:docMk/>
            <pc:sldMk cId="40337164" sldId="311"/>
            <ac:picMk id="55" creationId="{B0C73638-8410-022B-88F8-B1E0868EF093}"/>
          </ac:picMkLst>
        </pc:picChg>
        <pc:cxnChg chg="add del mod">
          <ac:chgData name="Tomáš Kerepecký" userId="65f0a07976e4ce7e" providerId="LiveId" clId="{50A9D64E-8913-4B33-A9A7-7BD278450C9C}" dt="2023-09-01T13:14:19.193" v="239"/>
          <ac:cxnSpMkLst>
            <pc:docMk/>
            <pc:sldMk cId="40337164" sldId="311"/>
            <ac:cxnSpMk id="17" creationId="{C0DB0565-17E9-D8E3-0B71-74FFDF57D115}"/>
          </ac:cxnSpMkLst>
        </pc:cxnChg>
        <pc:cxnChg chg="add del mod">
          <ac:chgData name="Tomáš Kerepecký" userId="65f0a07976e4ce7e" providerId="LiveId" clId="{50A9D64E-8913-4B33-A9A7-7BD278450C9C}" dt="2023-09-01T13:14:19.193" v="239"/>
          <ac:cxnSpMkLst>
            <pc:docMk/>
            <pc:sldMk cId="40337164" sldId="311"/>
            <ac:cxnSpMk id="18" creationId="{AE7BAE37-F6DB-0BD5-C750-E5EC178D3DEA}"/>
          </ac:cxnSpMkLst>
        </pc:cxnChg>
        <pc:cxnChg chg="add del mod">
          <ac:chgData name="Tomáš Kerepecký" userId="65f0a07976e4ce7e" providerId="LiveId" clId="{50A9D64E-8913-4B33-A9A7-7BD278450C9C}" dt="2023-09-01T13:14:19.193" v="239"/>
          <ac:cxnSpMkLst>
            <pc:docMk/>
            <pc:sldMk cId="40337164" sldId="311"/>
            <ac:cxnSpMk id="19" creationId="{7D515257-6F2E-35FB-0FF9-E0EFEC1995F9}"/>
          </ac:cxnSpMkLst>
        </pc:cxnChg>
        <pc:cxnChg chg="add del mod">
          <ac:chgData name="Tomáš Kerepecký" userId="65f0a07976e4ce7e" providerId="LiveId" clId="{50A9D64E-8913-4B33-A9A7-7BD278450C9C}" dt="2023-09-01T13:14:23.348" v="241"/>
          <ac:cxnSpMkLst>
            <pc:docMk/>
            <pc:sldMk cId="40337164" sldId="311"/>
            <ac:cxnSpMk id="30" creationId="{C8F2A106-DD4D-E3CD-C24D-3123C0114115}"/>
          </ac:cxnSpMkLst>
        </pc:cxnChg>
        <pc:cxnChg chg="add del mod">
          <ac:chgData name="Tomáš Kerepecký" userId="65f0a07976e4ce7e" providerId="LiveId" clId="{50A9D64E-8913-4B33-A9A7-7BD278450C9C}" dt="2023-09-01T13:14:23.348" v="241"/>
          <ac:cxnSpMkLst>
            <pc:docMk/>
            <pc:sldMk cId="40337164" sldId="311"/>
            <ac:cxnSpMk id="31" creationId="{238A9AA6-2A4F-EC3D-F770-208B47CFB0E7}"/>
          </ac:cxnSpMkLst>
        </pc:cxnChg>
        <pc:cxnChg chg="add del mod">
          <ac:chgData name="Tomáš Kerepecký" userId="65f0a07976e4ce7e" providerId="LiveId" clId="{50A9D64E-8913-4B33-A9A7-7BD278450C9C}" dt="2023-09-01T13:14:23.348" v="241"/>
          <ac:cxnSpMkLst>
            <pc:docMk/>
            <pc:sldMk cId="40337164" sldId="311"/>
            <ac:cxnSpMk id="32" creationId="{A217CB92-50F6-9714-0148-A3D9D83E66A6}"/>
          </ac:cxnSpMkLst>
        </pc:cxnChg>
        <pc:cxnChg chg="add mod">
          <ac:chgData name="Tomáš Kerepecký" userId="65f0a07976e4ce7e" providerId="LiveId" clId="{50A9D64E-8913-4B33-A9A7-7BD278450C9C}" dt="2023-09-01T13:16:13.501" v="265" actId="1582"/>
          <ac:cxnSpMkLst>
            <pc:docMk/>
            <pc:sldMk cId="40337164" sldId="311"/>
            <ac:cxnSpMk id="45" creationId="{5B11EBDC-674C-D2B8-8130-5D5EBFD67F1E}"/>
          </ac:cxnSpMkLst>
        </pc:cxnChg>
        <pc:cxnChg chg="add mod">
          <ac:chgData name="Tomáš Kerepecký" userId="65f0a07976e4ce7e" providerId="LiveId" clId="{50A9D64E-8913-4B33-A9A7-7BD278450C9C}" dt="2023-09-01T13:15:59.011" v="264" actId="403"/>
          <ac:cxnSpMkLst>
            <pc:docMk/>
            <pc:sldMk cId="40337164" sldId="311"/>
            <ac:cxnSpMk id="46" creationId="{B23044C1-8A48-1B36-EFDD-7D73B6CF6573}"/>
          </ac:cxnSpMkLst>
        </pc:cxnChg>
        <pc:cxnChg chg="add mod">
          <ac:chgData name="Tomáš Kerepecký" userId="65f0a07976e4ce7e" providerId="LiveId" clId="{50A9D64E-8913-4B33-A9A7-7BD278450C9C}" dt="2023-09-01T13:15:59.011" v="264" actId="403"/>
          <ac:cxnSpMkLst>
            <pc:docMk/>
            <pc:sldMk cId="40337164" sldId="311"/>
            <ac:cxnSpMk id="47" creationId="{258947FE-02E8-BDA0-3307-0FFBB4D9673E}"/>
          </ac:cxnSpMkLst>
        </pc:cxnChg>
        <pc:cxnChg chg="add mod">
          <ac:chgData name="Tomáš Kerepecký" userId="65f0a07976e4ce7e" providerId="LiveId" clId="{50A9D64E-8913-4B33-A9A7-7BD278450C9C}" dt="2023-09-01T13:26:01.593" v="377" actId="1076"/>
          <ac:cxnSpMkLst>
            <pc:docMk/>
            <pc:sldMk cId="40337164" sldId="311"/>
            <ac:cxnSpMk id="56" creationId="{A5C61952-6770-7BC7-9FAA-C2A51B1B1287}"/>
          </ac:cxnSpMkLst>
        </pc:cxnChg>
        <pc:cxnChg chg="add mod">
          <ac:chgData name="Tomáš Kerepecký" userId="65f0a07976e4ce7e" providerId="LiveId" clId="{50A9D64E-8913-4B33-A9A7-7BD278450C9C}" dt="2023-09-01T13:26:07.126" v="379" actId="1076"/>
          <ac:cxnSpMkLst>
            <pc:docMk/>
            <pc:sldMk cId="40337164" sldId="311"/>
            <ac:cxnSpMk id="60" creationId="{53B5C644-66F0-FAE8-2786-732040B56D51}"/>
          </ac:cxnSpMkLst>
        </pc:cxnChg>
      </pc:sldChg>
      <pc:sldChg chg="addSp delSp modSp mod modNotesTx">
        <pc:chgData name="Tomáš Kerepecký" userId="65f0a07976e4ce7e" providerId="LiveId" clId="{50A9D64E-8913-4B33-A9A7-7BD278450C9C}" dt="2023-09-06T08:20:33.953" v="673" actId="1076"/>
        <pc:sldMkLst>
          <pc:docMk/>
          <pc:sldMk cId="4127362719" sldId="312"/>
        </pc:sldMkLst>
        <pc:spChg chg="add del mod">
          <ac:chgData name="Tomáš Kerepecký" userId="65f0a07976e4ce7e" providerId="LiveId" clId="{50A9D64E-8913-4B33-A9A7-7BD278450C9C}" dt="2023-09-01T13:08:53.269" v="155" actId="478"/>
          <ac:spMkLst>
            <pc:docMk/>
            <pc:sldMk cId="4127362719" sldId="312"/>
            <ac:spMk id="2" creationId="{ED2A28E0-F7B0-91C4-BFF2-81C1D2B299C0}"/>
          </ac:spMkLst>
        </pc:spChg>
        <pc:spChg chg="add mod">
          <ac:chgData name="Tomáš Kerepecký" userId="65f0a07976e4ce7e" providerId="LiveId" clId="{50A9D64E-8913-4B33-A9A7-7BD278450C9C}" dt="2023-09-06T08:18:23.263" v="647" actId="14100"/>
          <ac:spMkLst>
            <pc:docMk/>
            <pc:sldMk cId="4127362719" sldId="312"/>
            <ac:spMk id="3" creationId="{D2538D8C-2303-CF75-FF81-43B403DE601B}"/>
          </ac:spMkLst>
        </pc:spChg>
        <pc:spChg chg="mod">
          <ac:chgData name="Tomáš Kerepecký" userId="65f0a07976e4ce7e" providerId="LiveId" clId="{50A9D64E-8913-4B33-A9A7-7BD278450C9C}" dt="2023-09-01T13:07:19.622" v="151" actId="20577"/>
          <ac:spMkLst>
            <pc:docMk/>
            <pc:sldMk cId="4127362719" sldId="312"/>
            <ac:spMk id="4" creationId="{00000000-0000-0000-0000-000000000000}"/>
          </ac:spMkLst>
        </pc:spChg>
        <pc:spChg chg="add mod">
          <ac:chgData name="Tomáš Kerepecký" userId="65f0a07976e4ce7e" providerId="LiveId" clId="{50A9D64E-8913-4B33-A9A7-7BD278450C9C}" dt="2023-09-01T13:13:12.763" v="230" actId="207"/>
          <ac:spMkLst>
            <pc:docMk/>
            <pc:sldMk cId="4127362719" sldId="312"/>
            <ac:spMk id="5" creationId="{05627F54-A3C9-A7CA-0F31-C187A3D9AEEE}"/>
          </ac:spMkLst>
        </pc:spChg>
        <pc:picChg chg="add mod">
          <ac:chgData name="Tomáš Kerepecký" userId="65f0a07976e4ce7e" providerId="LiveId" clId="{50A9D64E-8913-4B33-A9A7-7BD278450C9C}" dt="2023-09-06T08:20:33.953" v="673" actId="1076"/>
          <ac:picMkLst>
            <pc:docMk/>
            <pc:sldMk cId="4127362719" sldId="312"/>
            <ac:picMk id="2" creationId="{3486A762-876B-CB26-7DC1-3BEAA6BE81F4}"/>
          </ac:picMkLst>
        </pc:picChg>
        <pc:picChg chg="add del mod modCrop">
          <ac:chgData name="Tomáš Kerepecký" userId="65f0a07976e4ce7e" providerId="LiveId" clId="{50A9D64E-8913-4B33-A9A7-7BD278450C9C}" dt="2023-09-01T13:11:13.814" v="214" actId="732"/>
          <ac:picMkLst>
            <pc:docMk/>
            <pc:sldMk cId="4127362719" sldId="312"/>
            <ac:picMk id="35" creationId="{43BE8F9F-0020-5C10-E851-FE0176C6FBAD}"/>
          </ac:picMkLst>
        </pc:picChg>
      </pc:sldChg>
      <pc:sldChg chg="del">
        <pc:chgData name="Tomáš Kerepecký" userId="65f0a07976e4ce7e" providerId="LiveId" clId="{50A9D64E-8913-4B33-A9A7-7BD278450C9C}" dt="2023-09-01T13:38:12.428" v="587" actId="47"/>
        <pc:sldMkLst>
          <pc:docMk/>
          <pc:sldMk cId="106453085" sldId="316"/>
        </pc:sldMkLst>
      </pc:sldChg>
      <pc:sldChg chg="addSp delSp modSp mod modNotesTx">
        <pc:chgData name="Tomáš Kerepecký" userId="65f0a07976e4ce7e" providerId="LiveId" clId="{50A9D64E-8913-4B33-A9A7-7BD278450C9C}" dt="2023-09-06T07:38:28.096" v="618" actId="6549"/>
        <pc:sldMkLst>
          <pc:docMk/>
          <pc:sldMk cId="2303551692" sldId="317"/>
        </pc:sldMkLst>
        <pc:spChg chg="add mod">
          <ac:chgData name="Tomáš Kerepecký" userId="65f0a07976e4ce7e" providerId="LiveId" clId="{50A9D64E-8913-4B33-A9A7-7BD278450C9C}" dt="2023-09-01T13:39:24.275" v="603" actId="14100"/>
          <ac:spMkLst>
            <pc:docMk/>
            <pc:sldMk cId="2303551692" sldId="317"/>
            <ac:spMk id="3" creationId="{B6A02B3F-AC40-3CF2-CD0E-C1BC7E53CFA9}"/>
          </ac:spMkLst>
        </pc:spChg>
        <pc:spChg chg="add mod">
          <ac:chgData name="Tomáš Kerepecký" userId="65f0a07976e4ce7e" providerId="LiveId" clId="{50A9D64E-8913-4B33-A9A7-7BD278450C9C}" dt="2023-09-01T13:41:15.840" v="608" actId="20577"/>
          <ac:spMkLst>
            <pc:docMk/>
            <pc:sldMk cId="2303551692" sldId="317"/>
            <ac:spMk id="5" creationId="{A6C6BFFB-DE53-06AD-BA28-18F7E4C605E6}"/>
          </ac:spMkLst>
        </pc:spChg>
        <pc:spChg chg="del">
          <ac:chgData name="Tomáš Kerepecký" userId="65f0a07976e4ce7e" providerId="LiveId" clId="{50A9D64E-8913-4B33-A9A7-7BD278450C9C}" dt="2023-09-01T13:38:19.308" v="589" actId="478"/>
          <ac:spMkLst>
            <pc:docMk/>
            <pc:sldMk cId="2303551692" sldId="317"/>
            <ac:spMk id="10" creationId="{FE0D45EB-F3F4-499C-5F10-EE1EAD6907FB}"/>
          </ac:spMkLst>
        </pc:spChg>
        <pc:spChg chg="del">
          <ac:chgData name="Tomáš Kerepecký" userId="65f0a07976e4ce7e" providerId="LiveId" clId="{50A9D64E-8913-4B33-A9A7-7BD278450C9C}" dt="2023-09-01T13:38:22.343" v="591" actId="478"/>
          <ac:spMkLst>
            <pc:docMk/>
            <pc:sldMk cId="2303551692" sldId="317"/>
            <ac:spMk id="11" creationId="{9179FC58-A3BB-2005-E532-FAC3F4418178}"/>
          </ac:spMkLst>
        </pc:spChg>
        <pc:spChg chg="del">
          <ac:chgData name="Tomáš Kerepecký" userId="65f0a07976e4ce7e" providerId="LiveId" clId="{50A9D64E-8913-4B33-A9A7-7BD278450C9C}" dt="2023-09-01T13:38:21.045" v="590" actId="478"/>
          <ac:spMkLst>
            <pc:docMk/>
            <pc:sldMk cId="2303551692" sldId="317"/>
            <ac:spMk id="12" creationId="{81F5E15F-A552-7C4A-02F0-4B0C45D862B0}"/>
          </ac:spMkLst>
        </pc:spChg>
        <pc:spChg chg="del">
          <ac:chgData name="Tomáš Kerepecký" userId="65f0a07976e4ce7e" providerId="LiveId" clId="{50A9D64E-8913-4B33-A9A7-7BD278450C9C}" dt="2023-09-01T13:38:23.705" v="592" actId="478"/>
          <ac:spMkLst>
            <pc:docMk/>
            <pc:sldMk cId="2303551692" sldId="317"/>
            <ac:spMk id="13" creationId="{85B30A67-4B87-8540-6E6C-5409E1437428}"/>
          </ac:spMkLst>
        </pc:spChg>
        <pc:grpChg chg="del">
          <ac:chgData name="Tomáš Kerepecký" userId="65f0a07976e4ce7e" providerId="LiveId" clId="{50A9D64E-8913-4B33-A9A7-7BD278450C9C}" dt="2023-09-01T13:38:16.020" v="588" actId="478"/>
          <ac:grpSpMkLst>
            <pc:docMk/>
            <pc:sldMk cId="2303551692" sldId="317"/>
            <ac:grpSpMk id="8" creationId="{5581359A-D830-A118-75DA-F46A3D839789}"/>
          </ac:grpSpMkLst>
        </pc:grpChg>
        <pc:picChg chg="add mod">
          <ac:chgData name="Tomáš Kerepecký" userId="65f0a07976e4ce7e" providerId="LiveId" clId="{50A9D64E-8913-4B33-A9A7-7BD278450C9C}" dt="2023-09-01T13:38:31.271" v="594"/>
          <ac:picMkLst>
            <pc:docMk/>
            <pc:sldMk cId="2303551692" sldId="317"/>
            <ac:picMk id="2" creationId="{23609639-CE09-260B-6176-C24D9CF5EFF8}"/>
          </ac:picMkLst>
        </pc:picChg>
        <pc:picChg chg="del">
          <ac:chgData name="Tomáš Kerepecký" userId="65f0a07976e4ce7e" providerId="LiveId" clId="{50A9D64E-8913-4B33-A9A7-7BD278450C9C}" dt="2023-09-01T13:38:24.626" v="593" actId="478"/>
          <ac:picMkLst>
            <pc:docMk/>
            <pc:sldMk cId="2303551692" sldId="317"/>
            <ac:picMk id="9" creationId="{6F44E6CA-D92B-9F11-6B35-4F0A9633D770}"/>
          </ac:picMkLst>
        </pc:picChg>
      </pc:sldChg>
      <pc:sldChg chg="delSp modSp mod modNotesTx">
        <pc:chgData name="Tomáš Kerepecký" userId="65f0a07976e4ce7e" providerId="LiveId" clId="{50A9D64E-8913-4B33-A9A7-7BD278450C9C}" dt="2023-09-06T07:38:30.793" v="619" actId="6549"/>
        <pc:sldMkLst>
          <pc:docMk/>
          <pc:sldMk cId="1201325274" sldId="318"/>
        </pc:sldMkLst>
        <pc:picChg chg="mod">
          <ac:chgData name="Tomáš Kerepecký" userId="65f0a07976e4ce7e" providerId="LiveId" clId="{50A9D64E-8913-4B33-A9A7-7BD278450C9C}" dt="2023-09-01T13:02:28.831" v="116" actId="1076"/>
          <ac:picMkLst>
            <pc:docMk/>
            <pc:sldMk cId="1201325274" sldId="318"/>
            <ac:picMk id="16" creationId="{C16BFEE1-6B19-B6BD-2F98-8309E68E8BB3}"/>
          </ac:picMkLst>
        </pc:picChg>
        <pc:picChg chg="del">
          <ac:chgData name="Tomáš Kerepecký" userId="65f0a07976e4ce7e" providerId="LiveId" clId="{50A9D64E-8913-4B33-A9A7-7BD278450C9C}" dt="2023-09-01T13:02:19.800" v="114" actId="478"/>
          <ac:picMkLst>
            <pc:docMk/>
            <pc:sldMk cId="1201325274" sldId="318"/>
            <ac:picMk id="18" creationId="{F59DB7E4-4BDC-CC75-D49B-EFD21CE8884E}"/>
          </ac:picMkLst>
        </pc:picChg>
        <pc:picChg chg="mod">
          <ac:chgData name="Tomáš Kerepecký" userId="65f0a07976e4ce7e" providerId="LiveId" clId="{50A9D64E-8913-4B33-A9A7-7BD278450C9C}" dt="2023-09-01T13:02:28.831" v="116" actId="1076"/>
          <ac:picMkLst>
            <pc:docMk/>
            <pc:sldMk cId="1201325274" sldId="318"/>
            <ac:picMk id="20" creationId="{045DC509-A472-10D0-7107-78D91F329B72}"/>
          </ac:picMkLst>
        </pc:picChg>
        <pc:picChg chg="del">
          <ac:chgData name="Tomáš Kerepecký" userId="65f0a07976e4ce7e" providerId="LiveId" clId="{50A9D64E-8913-4B33-A9A7-7BD278450C9C}" dt="2023-09-01T13:02:20.905" v="115" actId="478"/>
          <ac:picMkLst>
            <pc:docMk/>
            <pc:sldMk cId="1201325274" sldId="318"/>
            <ac:picMk id="22" creationId="{B19BE73B-A658-99B8-F991-969467035179}"/>
          </ac:picMkLst>
        </pc:picChg>
      </pc:sldChg>
      <pc:sldChg chg="del">
        <pc:chgData name="Tomáš Kerepecký" userId="65f0a07976e4ce7e" providerId="LiveId" clId="{50A9D64E-8913-4B33-A9A7-7BD278450C9C}" dt="2023-09-01T13:08:55.441" v="156" actId="47"/>
        <pc:sldMkLst>
          <pc:docMk/>
          <pc:sldMk cId="3130024724" sldId="322"/>
        </pc:sldMkLst>
      </pc:sldChg>
      <pc:sldChg chg="del">
        <pc:chgData name="Tomáš Kerepecký" userId="65f0a07976e4ce7e" providerId="LiveId" clId="{50A9D64E-8913-4B33-A9A7-7BD278450C9C}" dt="2023-09-01T13:08:56.325" v="157" actId="47"/>
        <pc:sldMkLst>
          <pc:docMk/>
          <pc:sldMk cId="1804743238" sldId="323"/>
        </pc:sldMkLst>
      </pc:sldChg>
      <pc:sldChg chg="del">
        <pc:chgData name="Tomáš Kerepecký" userId="65f0a07976e4ce7e" providerId="LiveId" clId="{50A9D64E-8913-4B33-A9A7-7BD278450C9C}" dt="2023-09-01T13:08:57.162" v="158" actId="47"/>
        <pc:sldMkLst>
          <pc:docMk/>
          <pc:sldMk cId="934528765" sldId="324"/>
        </pc:sldMkLst>
      </pc:sldChg>
      <pc:sldChg chg="del">
        <pc:chgData name="Tomáš Kerepecký" userId="65f0a07976e4ce7e" providerId="LiveId" clId="{50A9D64E-8913-4B33-A9A7-7BD278450C9C}" dt="2023-09-01T13:08:57.982" v="159" actId="47"/>
        <pc:sldMkLst>
          <pc:docMk/>
          <pc:sldMk cId="632699641" sldId="325"/>
        </pc:sldMkLst>
      </pc:sldChg>
      <pc:sldChg chg="del">
        <pc:chgData name="Tomáš Kerepecký" userId="65f0a07976e4ce7e" providerId="LiveId" clId="{50A9D64E-8913-4B33-A9A7-7BD278450C9C}" dt="2023-09-01T13:08:58.851" v="160" actId="47"/>
        <pc:sldMkLst>
          <pc:docMk/>
          <pc:sldMk cId="1289563018" sldId="326"/>
        </pc:sldMkLst>
      </pc:sldChg>
      <pc:sldChg chg="del">
        <pc:chgData name="Tomáš Kerepecký" userId="65f0a07976e4ce7e" providerId="LiveId" clId="{50A9D64E-8913-4B33-A9A7-7BD278450C9C}" dt="2023-09-01T13:38:12.428" v="587" actId="47"/>
        <pc:sldMkLst>
          <pc:docMk/>
          <pc:sldMk cId="3752439109" sldId="328"/>
        </pc:sldMkLst>
      </pc:sldChg>
      <pc:sldChg chg="addSp delSp modSp mod modNotesTx">
        <pc:chgData name="Tomáš Kerepecký" userId="65f0a07976e4ce7e" providerId="LiveId" clId="{50A9D64E-8913-4B33-A9A7-7BD278450C9C}" dt="2023-09-06T07:38:19.445" v="615" actId="6549"/>
        <pc:sldMkLst>
          <pc:docMk/>
          <pc:sldMk cId="3159867714" sldId="329"/>
        </pc:sldMkLst>
        <pc:spChg chg="mod">
          <ac:chgData name="Tomáš Kerepecký" userId="65f0a07976e4ce7e" providerId="LiveId" clId="{50A9D64E-8913-4B33-A9A7-7BD278450C9C}" dt="2023-09-01T13:09:27.039" v="174" actId="20577"/>
          <ac:spMkLst>
            <pc:docMk/>
            <pc:sldMk cId="3159867714" sldId="329"/>
            <ac:spMk id="4" creationId="{00000000-0000-0000-0000-000000000000}"/>
          </ac:spMkLst>
        </pc:spChg>
        <pc:spChg chg="del">
          <ac:chgData name="Tomáš Kerepecký" userId="65f0a07976e4ce7e" providerId="LiveId" clId="{50A9D64E-8913-4B33-A9A7-7BD278450C9C}" dt="2023-09-01T13:09:40.203" v="179" actId="478"/>
          <ac:spMkLst>
            <pc:docMk/>
            <pc:sldMk cId="3159867714" sldId="329"/>
            <ac:spMk id="10" creationId="{34E18B75-F881-F5D0-FCE8-6ED86D13B634}"/>
          </ac:spMkLst>
        </pc:spChg>
        <pc:spChg chg="del mod">
          <ac:chgData name="Tomáš Kerepecký" userId="65f0a07976e4ce7e" providerId="LiveId" clId="{50A9D64E-8913-4B33-A9A7-7BD278450C9C}" dt="2023-09-01T13:09:46.966" v="187" actId="478"/>
          <ac:spMkLst>
            <pc:docMk/>
            <pc:sldMk cId="3159867714" sldId="329"/>
            <ac:spMk id="13" creationId="{C3E03937-6DC2-1876-F0BB-C18BF0D648D2}"/>
          </ac:spMkLst>
        </pc:spChg>
        <pc:spChg chg="del">
          <ac:chgData name="Tomáš Kerepecký" userId="65f0a07976e4ce7e" providerId="LiveId" clId="{50A9D64E-8913-4B33-A9A7-7BD278450C9C}" dt="2023-09-01T13:09:47.750" v="188" actId="478"/>
          <ac:spMkLst>
            <pc:docMk/>
            <pc:sldMk cId="3159867714" sldId="329"/>
            <ac:spMk id="16" creationId="{69854B49-2B31-721F-E789-D3E6E1B13369}"/>
          </ac:spMkLst>
        </pc:spChg>
        <pc:spChg chg="del">
          <ac:chgData name="Tomáš Kerepecký" userId="65f0a07976e4ce7e" providerId="LiveId" clId="{50A9D64E-8913-4B33-A9A7-7BD278450C9C}" dt="2023-09-01T13:09:45.661" v="186" actId="478"/>
          <ac:spMkLst>
            <pc:docMk/>
            <pc:sldMk cId="3159867714" sldId="329"/>
            <ac:spMk id="17" creationId="{FC09C549-1849-335F-5128-FB3344633C11}"/>
          </ac:spMkLst>
        </pc:spChg>
        <pc:spChg chg="del">
          <ac:chgData name="Tomáš Kerepecký" userId="65f0a07976e4ce7e" providerId="LiveId" clId="{50A9D64E-8913-4B33-A9A7-7BD278450C9C}" dt="2023-09-01T13:09:43.542" v="183" actId="478"/>
          <ac:spMkLst>
            <pc:docMk/>
            <pc:sldMk cId="3159867714" sldId="329"/>
            <ac:spMk id="27" creationId="{BBB900AC-D99E-EB82-9B9A-283D8F1AD343}"/>
          </ac:spMkLst>
        </pc:spChg>
        <pc:spChg chg="del">
          <ac:chgData name="Tomáš Kerepecký" userId="65f0a07976e4ce7e" providerId="LiveId" clId="{50A9D64E-8913-4B33-A9A7-7BD278450C9C}" dt="2023-09-01T13:09:44.357" v="184" actId="478"/>
          <ac:spMkLst>
            <pc:docMk/>
            <pc:sldMk cId="3159867714" sldId="329"/>
            <ac:spMk id="28" creationId="{8FBF83A0-9D47-96BB-FDC6-4D8E8D29364C}"/>
          </ac:spMkLst>
        </pc:spChg>
        <pc:spChg chg="del">
          <ac:chgData name="Tomáš Kerepecký" userId="65f0a07976e4ce7e" providerId="LiveId" clId="{50A9D64E-8913-4B33-A9A7-7BD278450C9C}" dt="2023-09-01T13:09:33.212" v="175" actId="478"/>
          <ac:spMkLst>
            <pc:docMk/>
            <pc:sldMk cId="3159867714" sldId="329"/>
            <ac:spMk id="30" creationId="{09FA23CA-8ED4-FAE5-B0CA-24DE83CC1145}"/>
          </ac:spMkLst>
        </pc:spChg>
        <pc:picChg chg="add mod">
          <ac:chgData name="Tomáš Kerepecký" userId="65f0a07976e4ce7e" providerId="LiveId" clId="{50A9D64E-8913-4B33-A9A7-7BD278450C9C}" dt="2023-09-01T13:10:26.162" v="207" actId="1036"/>
          <ac:picMkLst>
            <pc:docMk/>
            <pc:sldMk cId="3159867714" sldId="329"/>
            <ac:picMk id="3" creationId="{CA955C83-F3CD-9A3B-9D63-EA4BAD50FE65}"/>
          </ac:picMkLst>
        </pc:picChg>
        <pc:picChg chg="del">
          <ac:chgData name="Tomáš Kerepecký" userId="65f0a07976e4ce7e" providerId="LiveId" clId="{50A9D64E-8913-4B33-A9A7-7BD278450C9C}" dt="2023-09-01T13:09:38.335" v="178" actId="478"/>
          <ac:picMkLst>
            <pc:docMk/>
            <pc:sldMk cId="3159867714" sldId="329"/>
            <ac:picMk id="5" creationId="{F3AB9E1D-4953-4800-F3C3-11C2A7F695C8}"/>
          </ac:picMkLst>
        </pc:picChg>
        <pc:picChg chg="del">
          <ac:chgData name="Tomáš Kerepecký" userId="65f0a07976e4ce7e" providerId="LiveId" clId="{50A9D64E-8913-4B33-A9A7-7BD278450C9C}" dt="2023-09-01T13:09:40.949" v="180" actId="478"/>
          <ac:picMkLst>
            <pc:docMk/>
            <pc:sldMk cId="3159867714" sldId="329"/>
            <ac:picMk id="7" creationId="{69CCE9F7-4E76-98E2-5151-C713FB0A6739}"/>
          </ac:picMkLst>
        </pc:picChg>
        <pc:picChg chg="del">
          <ac:chgData name="Tomáš Kerepecký" userId="65f0a07976e4ce7e" providerId="LiveId" clId="{50A9D64E-8913-4B33-A9A7-7BD278450C9C}" dt="2023-09-01T13:09:37.705" v="177" actId="478"/>
          <ac:picMkLst>
            <pc:docMk/>
            <pc:sldMk cId="3159867714" sldId="329"/>
            <ac:picMk id="8" creationId="{CA18AB6C-4E62-5B81-E4F2-6AD56CAA9C24}"/>
          </ac:picMkLst>
        </pc:picChg>
        <pc:picChg chg="del">
          <ac:chgData name="Tomáš Kerepecký" userId="65f0a07976e4ce7e" providerId="LiveId" clId="{50A9D64E-8913-4B33-A9A7-7BD278450C9C}" dt="2023-09-01T13:09:41.992" v="182" actId="478"/>
          <ac:picMkLst>
            <pc:docMk/>
            <pc:sldMk cId="3159867714" sldId="329"/>
            <ac:picMk id="9" creationId="{8A7BDE8B-2445-38F5-021F-FC3CC7FC9626}"/>
          </ac:picMkLst>
        </pc:picChg>
        <pc:picChg chg="del">
          <ac:chgData name="Tomáš Kerepecký" userId="65f0a07976e4ce7e" providerId="LiveId" clId="{50A9D64E-8913-4B33-A9A7-7BD278450C9C}" dt="2023-09-01T13:09:41.573" v="181" actId="478"/>
          <ac:picMkLst>
            <pc:docMk/>
            <pc:sldMk cId="3159867714" sldId="329"/>
            <ac:picMk id="11" creationId="{ADED9F7E-22E1-8DE9-1D73-163121ECD5B9}"/>
          </ac:picMkLst>
        </pc:picChg>
        <pc:picChg chg="del">
          <ac:chgData name="Tomáš Kerepecký" userId="65f0a07976e4ce7e" providerId="LiveId" clId="{50A9D64E-8913-4B33-A9A7-7BD278450C9C}" dt="2023-09-01T13:09:36.892" v="176" actId="478"/>
          <ac:picMkLst>
            <pc:docMk/>
            <pc:sldMk cId="3159867714" sldId="329"/>
            <ac:picMk id="26" creationId="{46E37908-4104-33FB-F31B-BA993CF7E9A4}"/>
          </ac:picMkLst>
        </pc:picChg>
      </pc:sldChg>
      <pc:sldChg chg="del">
        <pc:chgData name="Tomáš Kerepecký" userId="65f0a07976e4ce7e" providerId="LiveId" clId="{50A9D64E-8913-4B33-A9A7-7BD278450C9C}" dt="2023-09-01T13:38:12.428" v="587" actId="47"/>
        <pc:sldMkLst>
          <pc:docMk/>
          <pc:sldMk cId="727438913" sldId="330"/>
        </pc:sldMkLst>
      </pc:sldChg>
      <pc:sldChg chg="del">
        <pc:chgData name="Tomáš Kerepecký" userId="65f0a07976e4ce7e" providerId="LiveId" clId="{50A9D64E-8913-4B33-A9A7-7BD278450C9C}" dt="2023-09-01T13:38:12.428" v="587" actId="47"/>
        <pc:sldMkLst>
          <pc:docMk/>
          <pc:sldMk cId="4216914726" sldId="331"/>
        </pc:sldMkLst>
      </pc:sldChg>
      <pc:sldChg chg="addSp modSp add mod modNotesTx">
        <pc:chgData name="Tomáš Kerepecký" userId="65f0a07976e4ce7e" providerId="LiveId" clId="{50A9D64E-8913-4B33-A9A7-7BD278450C9C}" dt="2023-09-06T08:18:07.087" v="645" actId="20577"/>
        <pc:sldMkLst>
          <pc:docMk/>
          <pc:sldMk cId="976776688" sldId="332"/>
        </pc:sldMkLst>
        <pc:spChg chg="add mod">
          <ac:chgData name="Tomáš Kerepecký" userId="65f0a07976e4ce7e" providerId="LiveId" clId="{50A9D64E-8913-4B33-A9A7-7BD278450C9C}" dt="2023-09-06T08:18:01.221" v="641" actId="1076"/>
          <ac:spMkLst>
            <pc:docMk/>
            <pc:sldMk cId="976776688" sldId="332"/>
            <ac:spMk id="5" creationId="{E1A03FB5-76E3-240A-1BC9-5632DF8C9203}"/>
          </ac:spMkLst>
        </pc:spChg>
        <pc:spChg chg="add mod">
          <ac:chgData name="Tomáš Kerepecký" userId="65f0a07976e4ce7e" providerId="LiveId" clId="{50A9D64E-8913-4B33-A9A7-7BD278450C9C}" dt="2023-09-06T08:18:07.087" v="645" actId="20577"/>
          <ac:spMkLst>
            <pc:docMk/>
            <pc:sldMk cId="976776688" sldId="332"/>
            <ac:spMk id="6" creationId="{F40CCC1A-E922-07EA-3829-CB13DF06EBA4}"/>
          </ac:spMkLst>
        </pc:spChg>
        <pc:picChg chg="add mod modCrop">
          <ac:chgData name="Tomáš Kerepecký" userId="65f0a07976e4ce7e" providerId="LiveId" clId="{50A9D64E-8913-4B33-A9A7-7BD278450C9C}" dt="2023-09-06T08:17:35.186" v="627" actId="14100"/>
          <ac:picMkLst>
            <pc:docMk/>
            <pc:sldMk cId="976776688" sldId="332"/>
            <ac:picMk id="2" creationId="{B9CE5974-CFF3-B560-A9EA-B2100F53C4E1}"/>
          </ac:picMkLst>
        </pc:picChg>
        <pc:picChg chg="add mod">
          <ac:chgData name="Tomáš Kerepecký" userId="65f0a07976e4ce7e" providerId="LiveId" clId="{50A9D64E-8913-4B33-A9A7-7BD278450C9C}" dt="2023-09-06T08:17:37.995" v="629" actId="1076"/>
          <ac:picMkLst>
            <pc:docMk/>
            <pc:sldMk cId="976776688" sldId="332"/>
            <ac:picMk id="3" creationId="{89FD208B-17FA-962E-4BB3-30C1CAE52B68}"/>
          </ac:picMkLst>
        </pc:picChg>
      </pc:sldChg>
      <pc:sldChg chg="modSp add mod modNotesTx">
        <pc:chgData name="Tomáš Kerepecký" userId="65f0a07976e4ce7e" providerId="LiveId" clId="{50A9D64E-8913-4B33-A9A7-7BD278450C9C}" dt="2023-09-06T07:38:09.115" v="611" actId="6549"/>
        <pc:sldMkLst>
          <pc:docMk/>
          <pc:sldMk cId="158023078" sldId="333"/>
        </pc:sldMkLst>
        <pc:spChg chg="mod">
          <ac:chgData name="Tomáš Kerepecký" userId="65f0a07976e4ce7e" providerId="LiveId" clId="{50A9D64E-8913-4B33-A9A7-7BD278450C9C}" dt="2023-09-01T13:32:39.087" v="522" actId="790"/>
          <ac:spMkLst>
            <pc:docMk/>
            <pc:sldMk cId="158023078" sldId="333"/>
            <ac:spMk id="4" creationId="{00000000-0000-0000-0000-000000000000}"/>
          </ac:spMkLst>
        </pc:spChg>
        <pc:spChg chg="mod">
          <ac:chgData name="Tomáš Kerepecký" userId="65f0a07976e4ce7e" providerId="LiveId" clId="{50A9D64E-8913-4B33-A9A7-7BD278450C9C}" dt="2023-09-01T13:32:26.239" v="520" actId="790"/>
          <ac:spMkLst>
            <pc:docMk/>
            <pc:sldMk cId="158023078" sldId="333"/>
            <ac:spMk id="62" creationId="{42700E60-1C03-4EB9-0747-AFAA396DC4D9}"/>
          </ac:spMkLst>
        </pc:spChg>
        <pc:spChg chg="mod">
          <ac:chgData name="Tomáš Kerepecký" userId="65f0a07976e4ce7e" providerId="LiveId" clId="{50A9D64E-8913-4B33-A9A7-7BD278450C9C}" dt="2023-09-01T13:41:07.028" v="607" actId="20577"/>
          <ac:spMkLst>
            <pc:docMk/>
            <pc:sldMk cId="158023078" sldId="333"/>
            <ac:spMk id="64" creationId="{DBF73D09-3335-E17B-731D-4D71B879D2A6}"/>
          </ac:spMkLst>
        </pc:spChg>
      </pc:sldChg>
      <pc:sldChg chg="addSp delSp modSp add mod modNotesTx">
        <pc:chgData name="Tomáš Kerepecký" userId="65f0a07976e4ce7e" providerId="LiveId" clId="{50A9D64E-8913-4B33-A9A7-7BD278450C9C}" dt="2023-09-06T08:19:38.193" v="665" actId="1076"/>
        <pc:sldMkLst>
          <pc:docMk/>
          <pc:sldMk cId="2670998557" sldId="334"/>
        </pc:sldMkLst>
        <pc:spChg chg="mod">
          <ac:chgData name="Tomáš Kerepecký" userId="65f0a07976e4ce7e" providerId="LiveId" clId="{50A9D64E-8913-4B33-A9A7-7BD278450C9C}" dt="2023-09-01T13:34:51.602" v="533"/>
          <ac:spMkLst>
            <pc:docMk/>
            <pc:sldMk cId="2670998557" sldId="334"/>
            <ac:spMk id="4" creationId="{00000000-0000-0000-0000-000000000000}"/>
          </ac:spMkLst>
        </pc:spChg>
        <pc:picChg chg="add mod">
          <ac:chgData name="Tomáš Kerepecký" userId="65f0a07976e4ce7e" providerId="LiveId" clId="{50A9D64E-8913-4B33-A9A7-7BD278450C9C}" dt="2023-09-06T08:19:08.396" v="657" actId="1076"/>
          <ac:picMkLst>
            <pc:docMk/>
            <pc:sldMk cId="2670998557" sldId="334"/>
            <ac:picMk id="2" creationId="{850A37A4-C894-2ED9-F15F-0F49D6840A4C}"/>
          </ac:picMkLst>
        </pc:picChg>
        <pc:picChg chg="del">
          <ac:chgData name="Tomáš Kerepecký" userId="65f0a07976e4ce7e" providerId="LiveId" clId="{50A9D64E-8913-4B33-A9A7-7BD278450C9C}" dt="2023-09-01T13:35:05.371" v="534" actId="478"/>
          <ac:picMkLst>
            <pc:docMk/>
            <pc:sldMk cId="2670998557" sldId="334"/>
            <ac:picMk id="3" creationId="{CA955C83-F3CD-9A3B-9D63-EA4BAD50FE65}"/>
          </ac:picMkLst>
        </pc:picChg>
        <pc:picChg chg="add mod">
          <ac:chgData name="Tomáš Kerepecký" userId="65f0a07976e4ce7e" providerId="LiveId" clId="{50A9D64E-8913-4B33-A9A7-7BD278450C9C}" dt="2023-09-06T08:19:38.193" v="665" actId="1076"/>
          <ac:picMkLst>
            <pc:docMk/>
            <pc:sldMk cId="2670998557" sldId="334"/>
            <ac:picMk id="3" creationId="{EF4ECE22-E865-7278-4CCB-F266999D6779}"/>
          </ac:picMkLst>
        </pc:picChg>
        <pc:picChg chg="add mod modCrop">
          <ac:chgData name="Tomáš Kerepecký" userId="65f0a07976e4ce7e" providerId="LiveId" clId="{50A9D64E-8913-4B33-A9A7-7BD278450C9C}" dt="2023-09-06T08:19:08.396" v="657" actId="1076"/>
          <ac:picMkLst>
            <pc:docMk/>
            <pc:sldMk cId="2670998557" sldId="334"/>
            <ac:picMk id="5" creationId="{50FB1EE5-43F7-1495-3EEE-00E45296B45F}"/>
          </ac:picMkLst>
        </pc:picChg>
        <pc:picChg chg="add mod">
          <ac:chgData name="Tomáš Kerepecký" userId="65f0a07976e4ce7e" providerId="LiveId" clId="{50A9D64E-8913-4B33-A9A7-7BD278450C9C}" dt="2023-09-06T08:19:38.193" v="665" actId="1076"/>
          <ac:picMkLst>
            <pc:docMk/>
            <pc:sldMk cId="2670998557" sldId="334"/>
            <ac:picMk id="6" creationId="{BB507837-C8C2-E080-F4E0-52AE5AD34F8B}"/>
          </ac:picMkLst>
        </pc:picChg>
        <pc:picChg chg="add del mod modCrop">
          <ac:chgData name="Tomáš Kerepecký" userId="65f0a07976e4ce7e" providerId="LiveId" clId="{50A9D64E-8913-4B33-A9A7-7BD278450C9C}" dt="2023-09-06T08:18:46.310" v="648" actId="478"/>
          <ac:picMkLst>
            <pc:docMk/>
            <pc:sldMk cId="2670998557" sldId="334"/>
            <ac:picMk id="7" creationId="{261EB7C8-2490-FF9D-981B-3E66E5A325E9}"/>
          </ac:picMkLst>
        </pc:picChg>
        <pc:picChg chg="add mod">
          <ac:chgData name="Tomáš Kerepecký" userId="65f0a07976e4ce7e" providerId="LiveId" clId="{50A9D64E-8913-4B33-A9A7-7BD278450C9C}" dt="2023-09-06T08:19:38.193" v="665" actId="1076"/>
          <ac:picMkLst>
            <pc:docMk/>
            <pc:sldMk cId="2670998557" sldId="334"/>
            <ac:picMk id="8" creationId="{1EE32F40-FEBE-F01C-D6BE-7186A0839E41}"/>
          </ac:picMkLst>
        </pc:picChg>
        <pc:picChg chg="add mod">
          <ac:chgData name="Tomáš Kerepecký" userId="65f0a07976e4ce7e" providerId="LiveId" clId="{50A9D64E-8913-4B33-A9A7-7BD278450C9C}" dt="2023-09-06T08:19:38.193" v="665" actId="1076"/>
          <ac:picMkLst>
            <pc:docMk/>
            <pc:sldMk cId="2670998557" sldId="334"/>
            <ac:picMk id="9" creationId="{97C93F31-D9A4-9743-5B0D-404224DF401A}"/>
          </ac:picMkLst>
        </pc:picChg>
      </pc:sldChg>
      <pc:sldChg chg="addSp modSp add del mod modNotesTx">
        <pc:chgData name="Tomáš Kerepecký" userId="65f0a07976e4ce7e" providerId="LiveId" clId="{50A9D64E-8913-4B33-A9A7-7BD278450C9C}" dt="2023-09-06T08:19:42.282" v="666" actId="47"/>
        <pc:sldMkLst>
          <pc:docMk/>
          <pc:sldMk cId="3861586441" sldId="335"/>
        </pc:sldMkLst>
        <pc:picChg chg="add mod modCrop">
          <ac:chgData name="Tomáš Kerepecký" userId="65f0a07976e4ce7e" providerId="LiveId" clId="{50A9D64E-8913-4B33-A9A7-7BD278450C9C}" dt="2023-09-01T13:37:57.161" v="586" actId="1038"/>
          <ac:picMkLst>
            <pc:docMk/>
            <pc:sldMk cId="3861586441" sldId="335"/>
            <ac:picMk id="2" creationId="{300E3244-ABCA-2B4A-3DA4-DFD7F36564FD}"/>
          </ac:picMkLst>
        </pc:picChg>
        <pc:picChg chg="mod modCrop">
          <ac:chgData name="Tomáš Kerepecký" userId="65f0a07976e4ce7e" providerId="LiveId" clId="{50A9D64E-8913-4B33-A9A7-7BD278450C9C}" dt="2023-09-01T13:37:40.851" v="558" actId="732"/>
          <ac:picMkLst>
            <pc:docMk/>
            <pc:sldMk cId="3861586441" sldId="335"/>
            <ac:picMk id="7" creationId="{261EB7C8-2490-FF9D-981B-3E66E5A325E9}"/>
          </ac:picMkLst>
        </pc:picChg>
      </pc:sldChg>
      <pc:sldChg chg="add del">
        <pc:chgData name="Tomáš Kerepecký" userId="65f0a07976e4ce7e" providerId="LiveId" clId="{50A9D64E-8913-4B33-A9A7-7BD278450C9C}" dt="2023-09-01T13:39:05.235" v="600"/>
        <pc:sldMkLst>
          <pc:docMk/>
          <pc:sldMk cId="2860802661" sldId="336"/>
        </pc:sldMkLst>
      </pc:sldChg>
      <pc:sldMasterChg chg="modSldLayout">
        <pc:chgData name="Tomáš Kerepecký" userId="65f0a07976e4ce7e" providerId="LiveId" clId="{50A9D64E-8913-4B33-A9A7-7BD278450C9C}" dt="2023-09-01T13:01:59.419" v="113" actId="478"/>
        <pc:sldMasterMkLst>
          <pc:docMk/>
          <pc:sldMasterMk cId="803933651" sldId="2147483648"/>
        </pc:sldMasterMkLst>
        <pc:sldLayoutChg chg="addSp delSp modSp mod">
          <pc:chgData name="Tomáš Kerepecký" userId="65f0a07976e4ce7e" providerId="LiveId" clId="{50A9D64E-8913-4B33-A9A7-7BD278450C9C}" dt="2023-09-01T13:01:59.419" v="113" actId="478"/>
          <pc:sldLayoutMkLst>
            <pc:docMk/>
            <pc:sldMasterMk cId="803933651" sldId="2147483648"/>
            <pc:sldLayoutMk cId="113178115" sldId="2147483660"/>
          </pc:sldLayoutMkLst>
          <pc:spChg chg="mod">
            <ac:chgData name="Tomáš Kerepecký" userId="65f0a07976e4ce7e" providerId="LiveId" clId="{50A9D64E-8913-4B33-A9A7-7BD278450C9C}" dt="2023-09-01T13:01:18.124" v="106" actId="1076"/>
            <ac:spMkLst>
              <pc:docMk/>
              <pc:sldMasterMk cId="803933651" sldId="2147483648"/>
              <pc:sldLayoutMk cId="113178115" sldId="2147483660"/>
              <ac:spMk id="6" creationId="{4759C481-6852-4CB6-7149-45135B9BAC80}"/>
            </ac:spMkLst>
          </pc:spChg>
          <pc:spChg chg="mod">
            <ac:chgData name="Tomáš Kerepecký" userId="65f0a07976e4ce7e" providerId="LiveId" clId="{50A9D64E-8913-4B33-A9A7-7BD278450C9C}" dt="2023-09-01T13:00:56.881" v="101" actId="1076"/>
            <ac:spMkLst>
              <pc:docMk/>
              <pc:sldMasterMk cId="803933651" sldId="2147483648"/>
              <pc:sldLayoutMk cId="113178115" sldId="2147483660"/>
              <ac:spMk id="12" creationId="{00000000-0000-0000-0000-000000000000}"/>
            </ac:spMkLst>
          </pc:spChg>
          <pc:picChg chg="add mod">
            <ac:chgData name="Tomáš Kerepecký" userId="65f0a07976e4ce7e" providerId="LiveId" clId="{50A9D64E-8913-4B33-A9A7-7BD278450C9C}" dt="2023-09-01T12:59:58.434" v="53"/>
            <ac:picMkLst>
              <pc:docMk/>
              <pc:sldMasterMk cId="803933651" sldId="2147483648"/>
              <pc:sldLayoutMk cId="113178115" sldId="2147483660"/>
              <ac:picMk id="3" creationId="{20F9FC58-7F73-8125-2811-9793C92761F8}"/>
            </ac:picMkLst>
          </pc:picChg>
          <pc:picChg chg="del">
            <ac:chgData name="Tomáš Kerepecký" userId="65f0a07976e4ce7e" providerId="LiveId" clId="{50A9D64E-8913-4B33-A9A7-7BD278450C9C}" dt="2023-09-01T12:59:29.897" v="51" actId="478"/>
            <ac:picMkLst>
              <pc:docMk/>
              <pc:sldMasterMk cId="803933651" sldId="2147483648"/>
              <pc:sldLayoutMk cId="113178115" sldId="2147483660"/>
              <ac:picMk id="4" creationId="{F972700C-FC10-EA23-102D-F54191240720}"/>
            </ac:picMkLst>
          </pc:picChg>
          <pc:picChg chg="add mod ord">
            <ac:chgData name="Tomáš Kerepecký" userId="65f0a07976e4ce7e" providerId="LiveId" clId="{50A9D64E-8913-4B33-A9A7-7BD278450C9C}" dt="2023-09-01T13:01:57.864" v="112" actId="167"/>
            <ac:picMkLst>
              <pc:docMk/>
              <pc:sldMasterMk cId="803933651" sldId="2147483648"/>
              <pc:sldLayoutMk cId="113178115" sldId="2147483660"/>
              <ac:picMk id="5" creationId="{1CA447CB-4496-3624-790A-4AE7A36CBE2B}"/>
            </ac:picMkLst>
          </pc:picChg>
          <pc:picChg chg="del">
            <ac:chgData name="Tomáš Kerepecký" userId="65f0a07976e4ce7e" providerId="LiveId" clId="{50A9D64E-8913-4B33-A9A7-7BD278450C9C}" dt="2023-09-01T13:01:59.419" v="113" actId="478"/>
            <ac:picMkLst>
              <pc:docMk/>
              <pc:sldMasterMk cId="803933651" sldId="2147483648"/>
              <pc:sldLayoutMk cId="113178115" sldId="2147483660"/>
              <ac:picMk id="14" creationId="{81F3C61B-BE43-40CB-86F9-A884398777D0}"/>
            </ac:picMkLst>
          </pc:picChg>
        </pc:sldLayoutChg>
      </pc:sldMasterChg>
    </pc:docChg>
  </pc:docChgLst>
  <pc:docChgLst>
    <pc:chgData name="Tomáš Kerepecký" userId="65f0a07976e4ce7e" providerId="LiveId" clId="{3375CAF4-FF27-4D44-94E4-6C87D4B54B2B}"/>
    <pc:docChg chg="undo custSel addSld delSld modSld sldOrd">
      <pc:chgData name="Tomáš Kerepecký" userId="65f0a07976e4ce7e" providerId="LiveId" clId="{3375CAF4-FF27-4D44-94E4-6C87D4B54B2B}" dt="2023-09-26T15:51:22.362" v="987" actId="1076"/>
      <pc:docMkLst>
        <pc:docMk/>
      </pc:docMkLst>
      <pc:sldChg chg="addSp modSp modTransition modAnim modNotesTx">
        <pc:chgData name="Tomáš Kerepecký" userId="65f0a07976e4ce7e" providerId="LiveId" clId="{3375CAF4-FF27-4D44-94E4-6C87D4B54B2B}" dt="2023-09-25T18:01:53.563" v="635" actId="20577"/>
        <pc:sldMkLst>
          <pc:docMk/>
          <pc:sldMk cId="3866300067" sldId="288"/>
        </pc:sldMkLst>
        <pc:picChg chg="add mod">
          <ac:chgData name="Tomáš Kerepecký" userId="65f0a07976e4ce7e" providerId="LiveId" clId="{3375CAF4-FF27-4D44-94E4-6C87D4B54B2B}" dt="2023-09-22T12:43:58.428" v="327"/>
          <ac:picMkLst>
            <pc:docMk/>
            <pc:sldMk cId="3866300067" sldId="288"/>
            <ac:picMk id="3" creationId="{644F34BC-BAEC-23E6-98B3-9A78C872F06E}"/>
          </ac:picMkLst>
        </pc:picChg>
      </pc:sldChg>
      <pc:sldChg chg="modNotesTx">
        <pc:chgData name="Tomáš Kerepecký" userId="65f0a07976e4ce7e" providerId="LiveId" clId="{3375CAF4-FF27-4D44-94E4-6C87D4B54B2B}" dt="2023-09-25T18:19:30.429" v="637"/>
        <pc:sldMkLst>
          <pc:docMk/>
          <pc:sldMk cId="2828883916" sldId="304"/>
        </pc:sldMkLst>
      </pc:sldChg>
      <pc:sldChg chg="modNotesTx">
        <pc:chgData name="Tomáš Kerepecký" userId="65f0a07976e4ce7e" providerId="LiveId" clId="{3375CAF4-FF27-4D44-94E4-6C87D4B54B2B}" dt="2023-09-22T15:23:26.250" v="633" actId="20577"/>
        <pc:sldMkLst>
          <pc:docMk/>
          <pc:sldMk cId="1682211443" sldId="310"/>
        </pc:sldMkLst>
      </pc:sldChg>
      <pc:sldChg chg="modNotesTx">
        <pc:chgData name="Tomáš Kerepecký" userId="65f0a07976e4ce7e" providerId="LiveId" clId="{3375CAF4-FF27-4D44-94E4-6C87D4B54B2B}" dt="2023-09-22T13:25:53.732" v="411"/>
        <pc:sldMkLst>
          <pc:docMk/>
          <pc:sldMk cId="40337164" sldId="311"/>
        </pc:sldMkLst>
      </pc:sldChg>
      <pc:sldChg chg="addSp modSp del mod modTransition modAnim modNotesTx">
        <pc:chgData name="Tomáš Kerepecký" userId="65f0a07976e4ce7e" providerId="LiveId" clId="{3375CAF4-FF27-4D44-94E4-6C87D4B54B2B}" dt="2023-09-22T12:58:50.352" v="345" actId="47"/>
        <pc:sldMkLst>
          <pc:docMk/>
          <pc:sldMk cId="4127362719" sldId="312"/>
        </pc:sldMkLst>
        <pc:spChg chg="mod">
          <ac:chgData name="Tomáš Kerepecký" userId="65f0a07976e4ce7e" providerId="LiveId" clId="{3375CAF4-FF27-4D44-94E4-6C87D4B54B2B}" dt="2023-09-22T12:57:34.537" v="332" actId="14100"/>
          <ac:spMkLst>
            <pc:docMk/>
            <pc:sldMk cId="4127362719" sldId="312"/>
            <ac:spMk id="3" creationId="{D2538D8C-2303-CF75-FF81-43B403DE601B}"/>
          </ac:spMkLst>
        </pc:spChg>
        <pc:spChg chg="mod">
          <ac:chgData name="Tomáš Kerepecký" userId="65f0a07976e4ce7e" providerId="LiveId" clId="{3375CAF4-FF27-4D44-94E4-6C87D4B54B2B}" dt="2023-09-22T12:57:40.064" v="333" actId="14100"/>
          <ac:spMkLst>
            <pc:docMk/>
            <pc:sldMk cId="4127362719" sldId="312"/>
            <ac:spMk id="5" creationId="{05627F54-A3C9-A7CA-0F31-C187A3D9AEEE}"/>
          </ac:spMkLst>
        </pc:spChg>
        <pc:picChg chg="add mod">
          <ac:chgData name="Tomáš Kerepecký" userId="65f0a07976e4ce7e" providerId="LiveId" clId="{3375CAF4-FF27-4D44-94E4-6C87D4B54B2B}" dt="2023-09-22T12:43:58.428" v="327"/>
          <ac:picMkLst>
            <pc:docMk/>
            <pc:sldMk cId="4127362719" sldId="312"/>
            <ac:picMk id="7" creationId="{A41CFCE4-D935-E6A6-DA28-08FE0D02617C}"/>
          </ac:picMkLst>
        </pc:picChg>
      </pc:sldChg>
      <pc:sldChg chg="modNotesTx">
        <pc:chgData name="Tomáš Kerepecký" userId="65f0a07976e4ce7e" providerId="LiveId" clId="{3375CAF4-FF27-4D44-94E4-6C87D4B54B2B}" dt="2023-09-22T13:23:07.460" v="408" actId="20577"/>
        <pc:sldMkLst>
          <pc:docMk/>
          <pc:sldMk cId="2303551692" sldId="317"/>
        </pc:sldMkLst>
      </pc:sldChg>
      <pc:sldChg chg="del">
        <pc:chgData name="Tomáš Kerepecký" userId="65f0a07976e4ce7e" providerId="LiveId" clId="{3375CAF4-FF27-4D44-94E4-6C87D4B54B2B}" dt="2023-09-22T13:23:20.179" v="409" actId="47"/>
        <pc:sldMkLst>
          <pc:docMk/>
          <pc:sldMk cId="1201325274" sldId="318"/>
        </pc:sldMkLst>
      </pc:sldChg>
      <pc:sldChg chg="modNotesTx">
        <pc:chgData name="Tomáš Kerepecký" userId="65f0a07976e4ce7e" providerId="LiveId" clId="{3375CAF4-FF27-4D44-94E4-6C87D4B54B2B}" dt="2023-09-25T18:10:18.417" v="636"/>
        <pc:sldMkLst>
          <pc:docMk/>
          <pc:sldMk cId="3159867714" sldId="329"/>
        </pc:sldMkLst>
      </pc:sldChg>
      <pc:sldChg chg="addSp delSp modSp mod modTransition modAnim modNotesTx">
        <pc:chgData name="Tomáš Kerepecký" userId="65f0a07976e4ce7e" providerId="LiveId" clId="{3375CAF4-FF27-4D44-94E4-6C87D4B54B2B}" dt="2023-09-26T15:34:46.673" v="828" actId="1035"/>
        <pc:sldMkLst>
          <pc:docMk/>
          <pc:sldMk cId="976776688" sldId="332"/>
        </pc:sldMkLst>
        <pc:spChg chg="mod">
          <ac:chgData name="Tomáš Kerepecký" userId="65f0a07976e4ce7e" providerId="LiveId" clId="{3375CAF4-FF27-4D44-94E4-6C87D4B54B2B}" dt="2023-09-26T15:34:46.673" v="828" actId="1035"/>
          <ac:spMkLst>
            <pc:docMk/>
            <pc:sldMk cId="976776688" sldId="332"/>
            <ac:spMk id="5" creationId="{E1A03FB5-76E3-240A-1BC9-5632DF8C9203}"/>
          </ac:spMkLst>
        </pc:spChg>
        <pc:spChg chg="mod">
          <ac:chgData name="Tomáš Kerepecký" userId="65f0a07976e4ce7e" providerId="LiveId" clId="{3375CAF4-FF27-4D44-94E4-6C87D4B54B2B}" dt="2023-09-26T15:32:51.326" v="803" actId="1036"/>
          <ac:spMkLst>
            <pc:docMk/>
            <pc:sldMk cId="976776688" sldId="332"/>
            <ac:spMk id="6" creationId="{F40CCC1A-E922-07EA-3829-CB13DF06EBA4}"/>
          </ac:spMkLst>
        </pc:spChg>
        <pc:spChg chg="add del mod">
          <ac:chgData name="Tomáš Kerepecký" userId="65f0a07976e4ce7e" providerId="LiveId" clId="{3375CAF4-FF27-4D44-94E4-6C87D4B54B2B}" dt="2023-09-26T15:27:47.405" v="685"/>
          <ac:spMkLst>
            <pc:docMk/>
            <pc:sldMk cId="976776688" sldId="332"/>
            <ac:spMk id="10" creationId="{18118F10-441C-94D0-E7E3-2752BAD1C3ED}"/>
          </ac:spMkLst>
        </pc:spChg>
        <pc:spChg chg="add mod">
          <ac:chgData name="Tomáš Kerepecký" userId="65f0a07976e4ce7e" providerId="LiveId" clId="{3375CAF4-FF27-4D44-94E4-6C87D4B54B2B}" dt="2023-09-26T15:31:49.130" v="777" actId="1038"/>
          <ac:spMkLst>
            <pc:docMk/>
            <pc:sldMk cId="976776688" sldId="332"/>
            <ac:spMk id="12" creationId="{8F036F1D-C21D-EB38-F0E6-9B038998DA39}"/>
          </ac:spMkLst>
        </pc:spChg>
        <pc:spChg chg="add mod">
          <ac:chgData name="Tomáš Kerepecký" userId="65f0a07976e4ce7e" providerId="LiveId" clId="{3375CAF4-FF27-4D44-94E4-6C87D4B54B2B}" dt="2023-09-26T15:31:49.130" v="777" actId="1038"/>
          <ac:spMkLst>
            <pc:docMk/>
            <pc:sldMk cId="976776688" sldId="332"/>
            <ac:spMk id="14" creationId="{86C9E1DE-B87F-CDAB-D211-00040126A087}"/>
          </ac:spMkLst>
        </pc:spChg>
        <pc:spChg chg="add mod">
          <ac:chgData name="Tomáš Kerepecký" userId="65f0a07976e4ce7e" providerId="LiveId" clId="{3375CAF4-FF27-4D44-94E4-6C87D4B54B2B}" dt="2023-09-26T15:30:39.733" v="753" actId="571"/>
          <ac:spMkLst>
            <pc:docMk/>
            <pc:sldMk cId="976776688" sldId="332"/>
            <ac:spMk id="16" creationId="{B192EBF5-FD4E-7B06-0A11-A681F2C2F39D}"/>
          </ac:spMkLst>
        </pc:spChg>
        <pc:spChg chg="add mod">
          <ac:chgData name="Tomáš Kerepecký" userId="65f0a07976e4ce7e" providerId="LiveId" clId="{3375CAF4-FF27-4D44-94E4-6C87D4B54B2B}" dt="2023-09-26T15:32:51.326" v="803" actId="1036"/>
          <ac:spMkLst>
            <pc:docMk/>
            <pc:sldMk cId="976776688" sldId="332"/>
            <ac:spMk id="17" creationId="{9A1F206F-A42A-519D-14A5-5F053C6786EE}"/>
          </ac:spMkLst>
        </pc:spChg>
        <pc:spChg chg="add mod">
          <ac:chgData name="Tomáš Kerepecký" userId="65f0a07976e4ce7e" providerId="LiveId" clId="{3375CAF4-FF27-4D44-94E4-6C87D4B54B2B}" dt="2023-09-26T15:34:46.673" v="828" actId="1035"/>
          <ac:spMkLst>
            <pc:docMk/>
            <pc:sldMk cId="976776688" sldId="332"/>
            <ac:spMk id="18" creationId="{0C2F61F6-008F-6ED2-C4C4-943D5899AEE9}"/>
          </ac:spMkLst>
        </pc:spChg>
        <pc:spChg chg="add mod">
          <ac:chgData name="Tomáš Kerepecký" userId="65f0a07976e4ce7e" providerId="LiveId" clId="{3375CAF4-FF27-4D44-94E4-6C87D4B54B2B}" dt="2023-09-26T15:34:46.673" v="828" actId="1035"/>
          <ac:spMkLst>
            <pc:docMk/>
            <pc:sldMk cId="976776688" sldId="332"/>
            <ac:spMk id="19" creationId="{5D2A2A47-D367-6C54-3590-619810DFC1AA}"/>
          </ac:spMkLst>
        </pc:spChg>
        <pc:spChg chg="mod ord topLvl">
          <ac:chgData name="Tomáš Kerepecký" userId="65f0a07976e4ce7e" providerId="LiveId" clId="{3375CAF4-FF27-4D44-94E4-6C87D4B54B2B}" dt="2023-09-26T15:31:34.691" v="769" actId="1035"/>
          <ac:spMkLst>
            <pc:docMk/>
            <pc:sldMk cId="976776688" sldId="332"/>
            <ac:spMk id="42" creationId="{1AEB843C-DE5E-D675-21A1-40FEFE1EDCA5}"/>
          </ac:spMkLst>
        </pc:spChg>
        <pc:spChg chg="add del mod topLvl">
          <ac:chgData name="Tomáš Kerepecký" userId="65f0a07976e4ce7e" providerId="LiveId" clId="{3375CAF4-FF27-4D44-94E4-6C87D4B54B2B}" dt="2023-09-26T15:31:03.422" v="756" actId="478"/>
          <ac:spMkLst>
            <pc:docMk/>
            <pc:sldMk cId="976776688" sldId="332"/>
            <ac:spMk id="43" creationId="{76B8FB67-3C9F-2FC0-A4ED-BE9CF314DBF4}"/>
          </ac:spMkLst>
        </pc:spChg>
        <pc:spChg chg="add del mod topLvl">
          <ac:chgData name="Tomáš Kerepecký" userId="65f0a07976e4ce7e" providerId="LiveId" clId="{3375CAF4-FF27-4D44-94E4-6C87D4B54B2B}" dt="2023-09-26T15:31:03.422" v="756" actId="478"/>
          <ac:spMkLst>
            <pc:docMk/>
            <pc:sldMk cId="976776688" sldId="332"/>
            <ac:spMk id="44" creationId="{6D4FC7A7-ABFD-5377-C5CE-F951A1DEE1A8}"/>
          </ac:spMkLst>
        </pc:spChg>
        <pc:spChg chg="mod topLvl">
          <ac:chgData name="Tomáš Kerepecký" userId="65f0a07976e4ce7e" providerId="LiveId" clId="{3375CAF4-FF27-4D44-94E4-6C87D4B54B2B}" dt="2023-09-26T15:29:44.281" v="741" actId="165"/>
          <ac:spMkLst>
            <pc:docMk/>
            <pc:sldMk cId="976776688" sldId="332"/>
            <ac:spMk id="48" creationId="{C8611708-DDFF-8CF5-D307-64460E55BB78}"/>
          </ac:spMkLst>
        </pc:spChg>
        <pc:grpChg chg="add del mod">
          <ac:chgData name="Tomáš Kerepecký" userId="65f0a07976e4ce7e" providerId="LiveId" clId="{3375CAF4-FF27-4D44-94E4-6C87D4B54B2B}" dt="2023-09-26T15:29:44.281" v="741" actId="165"/>
          <ac:grpSpMkLst>
            <pc:docMk/>
            <pc:sldMk cId="976776688" sldId="332"/>
            <ac:grpSpMk id="49" creationId="{4AFA6A77-CF50-2426-FD45-417B9BEDD763}"/>
          </ac:grpSpMkLst>
        </pc:grpChg>
        <pc:picChg chg="del">
          <ac:chgData name="Tomáš Kerepecký" userId="65f0a07976e4ce7e" providerId="LiveId" clId="{3375CAF4-FF27-4D44-94E4-6C87D4B54B2B}" dt="2023-09-26T15:25:22.995" v="639" actId="478"/>
          <ac:picMkLst>
            <pc:docMk/>
            <pc:sldMk cId="976776688" sldId="332"/>
            <ac:picMk id="2" creationId="{B9CE5974-CFF3-B560-A9EA-B2100F53C4E1}"/>
          </ac:picMkLst>
        </pc:picChg>
        <pc:picChg chg="del">
          <ac:chgData name="Tomáš Kerepecký" userId="65f0a07976e4ce7e" providerId="LiveId" clId="{3375CAF4-FF27-4D44-94E4-6C87D4B54B2B}" dt="2023-09-26T15:25:31.143" v="643" actId="478"/>
          <ac:picMkLst>
            <pc:docMk/>
            <pc:sldMk cId="976776688" sldId="332"/>
            <ac:picMk id="3" creationId="{89FD208B-17FA-962E-4BB3-30C1CAE52B68}"/>
          </ac:picMkLst>
        </pc:picChg>
        <pc:picChg chg="add del mod ord">
          <ac:chgData name="Tomáš Kerepecký" userId="65f0a07976e4ce7e" providerId="LiveId" clId="{3375CAF4-FF27-4D44-94E4-6C87D4B54B2B}" dt="2023-09-26T15:31:14.379" v="759" actId="478"/>
          <ac:picMkLst>
            <pc:docMk/>
            <pc:sldMk cId="976776688" sldId="332"/>
            <ac:picMk id="8" creationId="{2DAE596A-388B-6917-4233-D65DA0ACAABB}"/>
          </ac:picMkLst>
        </pc:picChg>
        <pc:picChg chg="add mod">
          <ac:chgData name="Tomáš Kerepecký" userId="65f0a07976e4ce7e" providerId="LiveId" clId="{3375CAF4-FF27-4D44-94E4-6C87D4B54B2B}" dt="2023-09-22T12:43:58.428" v="327"/>
          <ac:picMkLst>
            <pc:docMk/>
            <pc:sldMk cId="976776688" sldId="332"/>
            <ac:picMk id="9" creationId="{22BBB023-11BE-364A-5365-9536DC2B7733}"/>
          </ac:picMkLst>
        </pc:picChg>
        <pc:picChg chg="add del mod">
          <ac:chgData name="Tomáš Kerepecký" userId="65f0a07976e4ce7e" providerId="LiveId" clId="{3375CAF4-FF27-4D44-94E4-6C87D4B54B2B}" dt="2023-09-26T15:27:47.405" v="685"/>
          <ac:picMkLst>
            <pc:docMk/>
            <pc:sldMk cId="976776688" sldId="332"/>
            <ac:picMk id="9" creationId="{31BFC79F-526A-7C72-F8A0-AE3CD7A30C71}"/>
          </ac:picMkLst>
        </pc:picChg>
        <pc:picChg chg="add mod">
          <ac:chgData name="Tomáš Kerepecký" userId="65f0a07976e4ce7e" providerId="LiveId" clId="{3375CAF4-FF27-4D44-94E4-6C87D4B54B2B}" dt="2023-09-26T15:31:49.130" v="777" actId="1038"/>
          <ac:picMkLst>
            <pc:docMk/>
            <pc:sldMk cId="976776688" sldId="332"/>
            <ac:picMk id="11" creationId="{0C4E4239-18FB-463E-E2EE-3A946EC349C5}"/>
          </ac:picMkLst>
        </pc:picChg>
        <pc:picChg chg="add mod">
          <ac:chgData name="Tomáš Kerepecký" userId="65f0a07976e4ce7e" providerId="LiveId" clId="{3375CAF4-FF27-4D44-94E4-6C87D4B54B2B}" dt="2023-09-26T15:31:49.130" v="777" actId="1038"/>
          <ac:picMkLst>
            <pc:docMk/>
            <pc:sldMk cId="976776688" sldId="332"/>
            <ac:picMk id="13" creationId="{7A6A6CF0-B5AF-D1D0-CF90-3656813F9EC3}"/>
          </ac:picMkLst>
        </pc:picChg>
        <pc:picChg chg="add mod">
          <ac:chgData name="Tomáš Kerepecký" userId="65f0a07976e4ce7e" providerId="LiveId" clId="{3375CAF4-FF27-4D44-94E4-6C87D4B54B2B}" dt="2023-09-26T15:30:39.733" v="753" actId="571"/>
          <ac:picMkLst>
            <pc:docMk/>
            <pc:sldMk cId="976776688" sldId="332"/>
            <ac:picMk id="15" creationId="{FA0E7B00-634F-58DE-4ED4-3AB21F0FBB72}"/>
          </ac:picMkLst>
        </pc:picChg>
        <pc:picChg chg="mod ord topLvl">
          <ac:chgData name="Tomáš Kerepecký" userId="65f0a07976e4ce7e" providerId="LiveId" clId="{3375CAF4-FF27-4D44-94E4-6C87D4B54B2B}" dt="2023-09-26T15:30:05.326" v="744" actId="167"/>
          <ac:picMkLst>
            <pc:docMk/>
            <pc:sldMk cId="976776688" sldId="332"/>
            <ac:picMk id="38" creationId="{F552E229-E10F-518F-C2A1-B120114F9C30}"/>
          </ac:picMkLst>
        </pc:picChg>
        <pc:picChg chg="del mod">
          <ac:chgData name="Tomáš Kerepecký" userId="65f0a07976e4ce7e" providerId="LiveId" clId="{3375CAF4-FF27-4D44-94E4-6C87D4B54B2B}" dt="2023-09-26T15:25:32.770" v="644" actId="478"/>
          <ac:picMkLst>
            <pc:docMk/>
            <pc:sldMk cId="976776688" sldId="332"/>
            <ac:picMk id="39" creationId="{F834E243-9180-3E44-FE9A-59A8FBF77689}"/>
          </ac:picMkLst>
        </pc:picChg>
        <pc:picChg chg="mod ord topLvl">
          <ac:chgData name="Tomáš Kerepecký" userId="65f0a07976e4ce7e" providerId="LiveId" clId="{3375CAF4-FF27-4D44-94E4-6C87D4B54B2B}" dt="2023-09-26T15:31:34.691" v="769" actId="1035"/>
          <ac:picMkLst>
            <pc:docMk/>
            <pc:sldMk cId="976776688" sldId="332"/>
            <ac:picMk id="40" creationId="{83810D65-EED3-2A29-A291-28B9FE099147}"/>
          </ac:picMkLst>
        </pc:picChg>
        <pc:picChg chg="del">
          <ac:chgData name="Tomáš Kerepecký" userId="65f0a07976e4ce7e" providerId="LiveId" clId="{3375CAF4-FF27-4D44-94E4-6C87D4B54B2B}" dt="2023-09-26T15:25:25.547" v="640" actId="478"/>
          <ac:picMkLst>
            <pc:docMk/>
            <pc:sldMk cId="976776688" sldId="332"/>
            <ac:picMk id="41" creationId="{26EE7E0A-6F86-884D-FDA1-68965C9CF70A}"/>
          </ac:picMkLst>
        </pc:picChg>
        <pc:cxnChg chg="mod topLvl">
          <ac:chgData name="Tomáš Kerepecký" userId="65f0a07976e4ce7e" providerId="LiveId" clId="{3375CAF4-FF27-4D44-94E4-6C87D4B54B2B}" dt="2023-09-26T15:31:49.130" v="777" actId="1038"/>
          <ac:cxnSpMkLst>
            <pc:docMk/>
            <pc:sldMk cId="976776688" sldId="332"/>
            <ac:cxnSpMk id="45" creationId="{5B11EBDC-674C-D2B8-8130-5D5EBFD67F1E}"/>
          </ac:cxnSpMkLst>
        </pc:cxnChg>
        <pc:cxnChg chg="mod topLvl">
          <ac:chgData name="Tomáš Kerepecký" userId="65f0a07976e4ce7e" providerId="LiveId" clId="{3375CAF4-FF27-4D44-94E4-6C87D4B54B2B}" dt="2023-09-26T15:29:44.281" v="741" actId="165"/>
          <ac:cxnSpMkLst>
            <pc:docMk/>
            <pc:sldMk cId="976776688" sldId="332"/>
            <ac:cxnSpMk id="46" creationId="{B23044C1-8A48-1B36-EFDD-7D73B6CF6573}"/>
          </ac:cxnSpMkLst>
        </pc:cxnChg>
        <pc:cxnChg chg="mod topLvl">
          <ac:chgData name="Tomáš Kerepecký" userId="65f0a07976e4ce7e" providerId="LiveId" clId="{3375CAF4-FF27-4D44-94E4-6C87D4B54B2B}" dt="2023-09-26T15:29:44.281" v="741" actId="165"/>
          <ac:cxnSpMkLst>
            <pc:docMk/>
            <pc:sldMk cId="976776688" sldId="332"/>
            <ac:cxnSpMk id="47" creationId="{258947FE-02E8-BDA0-3307-0FFBB4D9673E}"/>
          </ac:cxnSpMkLst>
        </pc:cxnChg>
      </pc:sldChg>
      <pc:sldChg chg="addSp modSp modTransition modAnim modNotesTx">
        <pc:chgData name="Tomáš Kerepecký" userId="65f0a07976e4ce7e" providerId="LiveId" clId="{3375CAF4-FF27-4D44-94E4-6C87D4B54B2B}" dt="2023-09-22T13:27:19.950" v="412" actId="20577"/>
        <pc:sldMkLst>
          <pc:docMk/>
          <pc:sldMk cId="158023078" sldId="333"/>
        </pc:sldMkLst>
        <pc:picChg chg="add mod">
          <ac:chgData name="Tomáš Kerepecký" userId="65f0a07976e4ce7e" providerId="LiveId" clId="{3375CAF4-FF27-4D44-94E4-6C87D4B54B2B}" dt="2023-09-22T12:43:58.428" v="327"/>
          <ac:picMkLst>
            <pc:docMk/>
            <pc:sldMk cId="158023078" sldId="333"/>
            <ac:picMk id="5" creationId="{6FA7FDC3-9CCF-E23D-B690-5378FC1A56E7}"/>
          </ac:picMkLst>
        </pc:picChg>
      </pc:sldChg>
      <pc:sldChg chg="addSp delSp modSp mod modNotesTx">
        <pc:chgData name="Tomáš Kerepecký" userId="65f0a07976e4ce7e" providerId="LiveId" clId="{3375CAF4-FF27-4D44-94E4-6C87D4B54B2B}" dt="2023-09-26T15:51:22.362" v="987" actId="1076"/>
        <pc:sldMkLst>
          <pc:docMk/>
          <pc:sldMk cId="2670998557" sldId="334"/>
        </pc:sldMkLst>
        <pc:spChg chg="add mod">
          <ac:chgData name="Tomáš Kerepecký" userId="65f0a07976e4ce7e" providerId="LiveId" clId="{3375CAF4-FF27-4D44-94E4-6C87D4B54B2B}" dt="2023-09-26T15:51:18.317" v="986" actId="164"/>
          <ac:spMkLst>
            <pc:docMk/>
            <pc:sldMk cId="2670998557" sldId="334"/>
            <ac:spMk id="2" creationId="{29D09425-3605-F895-1954-B9CCF8DAFF75}"/>
          </ac:spMkLst>
        </pc:spChg>
        <pc:spChg chg="add mod">
          <ac:chgData name="Tomáš Kerepecký" userId="65f0a07976e4ce7e" providerId="LiveId" clId="{3375CAF4-FF27-4D44-94E4-6C87D4B54B2B}" dt="2023-09-26T15:51:18.317" v="986" actId="164"/>
          <ac:spMkLst>
            <pc:docMk/>
            <pc:sldMk cId="2670998557" sldId="334"/>
            <ac:spMk id="3" creationId="{0809951E-0277-2B01-3E6E-6780AE883138}"/>
          </ac:spMkLst>
        </pc:spChg>
        <pc:spChg chg="add mod">
          <ac:chgData name="Tomáš Kerepecký" userId="65f0a07976e4ce7e" providerId="LiveId" clId="{3375CAF4-FF27-4D44-94E4-6C87D4B54B2B}" dt="2023-09-26T15:51:18.317" v="986" actId="164"/>
          <ac:spMkLst>
            <pc:docMk/>
            <pc:sldMk cId="2670998557" sldId="334"/>
            <ac:spMk id="5" creationId="{5C83C71F-7771-A384-6F9C-F511CA35A762}"/>
          </ac:spMkLst>
        </pc:spChg>
        <pc:spChg chg="add mod">
          <ac:chgData name="Tomáš Kerepecký" userId="65f0a07976e4ce7e" providerId="LiveId" clId="{3375CAF4-FF27-4D44-94E4-6C87D4B54B2B}" dt="2023-09-26T15:51:18.317" v="986" actId="164"/>
          <ac:spMkLst>
            <pc:docMk/>
            <pc:sldMk cId="2670998557" sldId="334"/>
            <ac:spMk id="8" creationId="{B6347EE0-9C3F-BC80-4394-F01FDED80817}"/>
          </ac:spMkLst>
        </pc:spChg>
        <pc:spChg chg="add mod">
          <ac:chgData name="Tomáš Kerepecký" userId="65f0a07976e4ce7e" providerId="LiveId" clId="{3375CAF4-FF27-4D44-94E4-6C87D4B54B2B}" dt="2023-09-26T15:51:18.317" v="986" actId="164"/>
          <ac:spMkLst>
            <pc:docMk/>
            <pc:sldMk cId="2670998557" sldId="334"/>
            <ac:spMk id="10" creationId="{2A76EE0E-2A7D-01F7-FD57-36B234CB2845}"/>
          </ac:spMkLst>
        </pc:spChg>
        <pc:spChg chg="add mod">
          <ac:chgData name="Tomáš Kerepecký" userId="65f0a07976e4ce7e" providerId="LiveId" clId="{3375CAF4-FF27-4D44-94E4-6C87D4B54B2B}" dt="2023-09-26T15:51:18.317" v="986" actId="164"/>
          <ac:spMkLst>
            <pc:docMk/>
            <pc:sldMk cId="2670998557" sldId="334"/>
            <ac:spMk id="12" creationId="{AC9CD713-C520-9BD6-F1AA-BE21D198A56F}"/>
          </ac:spMkLst>
        </pc:spChg>
        <pc:spChg chg="add mod">
          <ac:chgData name="Tomáš Kerepecký" userId="65f0a07976e4ce7e" providerId="LiveId" clId="{3375CAF4-FF27-4D44-94E4-6C87D4B54B2B}" dt="2023-09-26T15:51:18.317" v="986" actId="164"/>
          <ac:spMkLst>
            <pc:docMk/>
            <pc:sldMk cId="2670998557" sldId="334"/>
            <ac:spMk id="14" creationId="{69073B8E-9B84-A6ED-2E37-3A4ACE63CAE3}"/>
          </ac:spMkLst>
        </pc:spChg>
        <pc:spChg chg="add mod">
          <ac:chgData name="Tomáš Kerepecký" userId="65f0a07976e4ce7e" providerId="LiveId" clId="{3375CAF4-FF27-4D44-94E4-6C87D4B54B2B}" dt="2023-09-26T15:51:18.317" v="986" actId="164"/>
          <ac:spMkLst>
            <pc:docMk/>
            <pc:sldMk cId="2670998557" sldId="334"/>
            <ac:spMk id="16" creationId="{A18B94BA-C889-E861-23B3-413D92A5832D}"/>
          </ac:spMkLst>
        </pc:spChg>
        <pc:spChg chg="add mod">
          <ac:chgData name="Tomáš Kerepecký" userId="65f0a07976e4ce7e" providerId="LiveId" clId="{3375CAF4-FF27-4D44-94E4-6C87D4B54B2B}" dt="2023-09-26T15:51:18.317" v="986" actId="164"/>
          <ac:spMkLst>
            <pc:docMk/>
            <pc:sldMk cId="2670998557" sldId="334"/>
            <ac:spMk id="24" creationId="{7DC56D0A-867C-4718-A854-B11FB1CDA19C}"/>
          </ac:spMkLst>
        </pc:spChg>
        <pc:grpChg chg="add mod">
          <ac:chgData name="Tomáš Kerepecký" userId="65f0a07976e4ce7e" providerId="LiveId" clId="{3375CAF4-FF27-4D44-94E4-6C87D4B54B2B}" dt="2023-09-26T15:51:22.362" v="987" actId="1076"/>
          <ac:grpSpMkLst>
            <pc:docMk/>
            <pc:sldMk cId="2670998557" sldId="334"/>
            <ac:grpSpMk id="18" creationId="{14E9F898-402C-33D6-EED0-08B6D7E89A29}"/>
          </ac:grpSpMkLst>
        </pc:grpChg>
        <pc:picChg chg="add del">
          <ac:chgData name="Tomáš Kerepecký" userId="65f0a07976e4ce7e" providerId="LiveId" clId="{3375CAF4-FF27-4D44-94E4-6C87D4B54B2B}" dt="2023-09-26T15:36:53.268" v="855" actId="478"/>
          <ac:picMkLst>
            <pc:docMk/>
            <pc:sldMk cId="2670998557" sldId="334"/>
            <ac:picMk id="2" creationId="{850A37A4-C894-2ED9-F15F-0F49D6840A4C}"/>
          </ac:picMkLst>
        </pc:picChg>
        <pc:picChg chg="del">
          <ac:chgData name="Tomáš Kerepecký" userId="65f0a07976e4ce7e" providerId="LiveId" clId="{3375CAF4-FF27-4D44-94E4-6C87D4B54B2B}" dt="2023-09-22T13:09:29.328" v="368" actId="478"/>
          <ac:picMkLst>
            <pc:docMk/>
            <pc:sldMk cId="2670998557" sldId="334"/>
            <ac:picMk id="3" creationId="{EF4ECE22-E865-7278-4CCB-F266999D6779}"/>
          </ac:picMkLst>
        </pc:picChg>
        <pc:picChg chg="add del">
          <ac:chgData name="Tomáš Kerepecký" userId="65f0a07976e4ce7e" providerId="LiveId" clId="{3375CAF4-FF27-4D44-94E4-6C87D4B54B2B}" dt="2023-09-26T15:36:56.291" v="856" actId="478"/>
          <ac:picMkLst>
            <pc:docMk/>
            <pc:sldMk cId="2670998557" sldId="334"/>
            <ac:picMk id="5" creationId="{50FB1EE5-43F7-1495-3EEE-00E45296B45F}"/>
          </ac:picMkLst>
        </pc:picChg>
        <pc:picChg chg="del">
          <ac:chgData name="Tomáš Kerepecký" userId="65f0a07976e4ce7e" providerId="LiveId" clId="{3375CAF4-FF27-4D44-94E4-6C87D4B54B2B}" dt="2023-09-22T13:09:31.466" v="370" actId="478"/>
          <ac:picMkLst>
            <pc:docMk/>
            <pc:sldMk cId="2670998557" sldId="334"/>
            <ac:picMk id="6" creationId="{BB507837-C8C2-E080-F4E0-52AE5AD34F8B}"/>
          </ac:picMkLst>
        </pc:picChg>
        <pc:picChg chg="add mod">
          <ac:chgData name="Tomáš Kerepecký" userId="65f0a07976e4ce7e" providerId="LiveId" clId="{3375CAF4-FF27-4D44-94E4-6C87D4B54B2B}" dt="2023-09-26T15:51:18.317" v="986" actId="164"/>
          <ac:picMkLst>
            <pc:docMk/>
            <pc:sldMk cId="2670998557" sldId="334"/>
            <ac:picMk id="6" creationId="{EB56D0B8-D8F3-8760-216C-0B3E5D034DF1}"/>
          </ac:picMkLst>
        </pc:picChg>
        <pc:picChg chg="add mod">
          <ac:chgData name="Tomáš Kerepecký" userId="65f0a07976e4ce7e" providerId="LiveId" clId="{3375CAF4-FF27-4D44-94E4-6C87D4B54B2B}" dt="2023-09-22T13:09:50.795" v="379" actId="1076"/>
          <ac:picMkLst>
            <pc:docMk/>
            <pc:sldMk cId="2670998557" sldId="334"/>
            <ac:picMk id="7" creationId="{2E26172A-EED0-88FA-5FFF-418542352ACD}"/>
          </ac:picMkLst>
        </pc:picChg>
        <pc:picChg chg="del">
          <ac:chgData name="Tomáš Kerepecký" userId="65f0a07976e4ce7e" providerId="LiveId" clId="{3375CAF4-FF27-4D44-94E4-6C87D4B54B2B}" dt="2023-09-22T13:09:30.801" v="369" actId="478"/>
          <ac:picMkLst>
            <pc:docMk/>
            <pc:sldMk cId="2670998557" sldId="334"/>
            <ac:picMk id="8" creationId="{1EE32F40-FEBE-F01C-D6BE-7186A0839E41}"/>
          </ac:picMkLst>
        </pc:picChg>
        <pc:picChg chg="add mod">
          <ac:chgData name="Tomáš Kerepecký" userId="65f0a07976e4ce7e" providerId="LiveId" clId="{3375CAF4-FF27-4D44-94E4-6C87D4B54B2B}" dt="2023-09-26T15:51:18.317" v="986" actId="164"/>
          <ac:picMkLst>
            <pc:docMk/>
            <pc:sldMk cId="2670998557" sldId="334"/>
            <ac:picMk id="9" creationId="{6B99AACF-60C0-19A6-BF1B-FBC941E18580}"/>
          </ac:picMkLst>
        </pc:picChg>
        <pc:picChg chg="del">
          <ac:chgData name="Tomáš Kerepecký" userId="65f0a07976e4ce7e" providerId="LiveId" clId="{3375CAF4-FF27-4D44-94E4-6C87D4B54B2B}" dt="2023-09-22T13:09:32.005" v="371" actId="478"/>
          <ac:picMkLst>
            <pc:docMk/>
            <pc:sldMk cId="2670998557" sldId="334"/>
            <ac:picMk id="9" creationId="{97C93F31-D9A4-9743-5B0D-404224DF401A}"/>
          </ac:picMkLst>
        </pc:picChg>
        <pc:picChg chg="add mod">
          <ac:chgData name="Tomáš Kerepecký" userId="65f0a07976e4ce7e" providerId="LiveId" clId="{3375CAF4-FF27-4D44-94E4-6C87D4B54B2B}" dt="2023-09-26T15:51:18.317" v="986" actId="164"/>
          <ac:picMkLst>
            <pc:docMk/>
            <pc:sldMk cId="2670998557" sldId="334"/>
            <ac:picMk id="11" creationId="{2C2B669C-49CC-B7FD-04AE-44CA691167C2}"/>
          </ac:picMkLst>
        </pc:picChg>
        <pc:picChg chg="add mod">
          <ac:chgData name="Tomáš Kerepecký" userId="65f0a07976e4ce7e" providerId="LiveId" clId="{3375CAF4-FF27-4D44-94E4-6C87D4B54B2B}" dt="2023-09-26T15:51:18.317" v="986" actId="164"/>
          <ac:picMkLst>
            <pc:docMk/>
            <pc:sldMk cId="2670998557" sldId="334"/>
            <ac:picMk id="13" creationId="{C07B9077-AB16-7ECC-D1DD-F534EC29FF72}"/>
          </ac:picMkLst>
        </pc:picChg>
        <pc:picChg chg="add mod">
          <ac:chgData name="Tomáš Kerepecký" userId="65f0a07976e4ce7e" providerId="LiveId" clId="{3375CAF4-FF27-4D44-94E4-6C87D4B54B2B}" dt="2023-09-26T15:51:18.317" v="986" actId="164"/>
          <ac:picMkLst>
            <pc:docMk/>
            <pc:sldMk cId="2670998557" sldId="334"/>
            <ac:picMk id="15" creationId="{49D70B23-F482-8F64-4D29-67F86DD21332}"/>
          </ac:picMkLst>
        </pc:picChg>
        <pc:picChg chg="add mod">
          <ac:chgData name="Tomáš Kerepecký" userId="65f0a07976e4ce7e" providerId="LiveId" clId="{3375CAF4-FF27-4D44-94E4-6C87D4B54B2B}" dt="2023-09-26T15:51:18.317" v="986" actId="164"/>
          <ac:picMkLst>
            <pc:docMk/>
            <pc:sldMk cId="2670998557" sldId="334"/>
            <ac:picMk id="17" creationId="{DB43E2A0-CE55-40FA-2AF5-4CA51BA106CD}"/>
          </ac:picMkLst>
        </pc:picChg>
        <pc:picChg chg="add mod">
          <ac:chgData name="Tomáš Kerepecký" userId="65f0a07976e4ce7e" providerId="LiveId" clId="{3375CAF4-FF27-4D44-94E4-6C87D4B54B2B}" dt="2023-09-26T15:51:18.317" v="986" actId="164"/>
          <ac:picMkLst>
            <pc:docMk/>
            <pc:sldMk cId="2670998557" sldId="334"/>
            <ac:picMk id="19" creationId="{5D992FDD-8E42-A39F-BF1E-2CD849BACAE3}"/>
          </ac:picMkLst>
        </pc:picChg>
        <pc:picChg chg="add mod">
          <ac:chgData name="Tomáš Kerepecký" userId="65f0a07976e4ce7e" providerId="LiveId" clId="{3375CAF4-FF27-4D44-94E4-6C87D4B54B2B}" dt="2023-09-26T15:51:18.317" v="986" actId="164"/>
          <ac:picMkLst>
            <pc:docMk/>
            <pc:sldMk cId="2670998557" sldId="334"/>
            <ac:picMk id="21" creationId="{B58D03A9-EBEA-56D9-F52A-942B998AB6EC}"/>
          </ac:picMkLst>
        </pc:picChg>
        <pc:picChg chg="add mod">
          <ac:chgData name="Tomáš Kerepecký" userId="65f0a07976e4ce7e" providerId="LiveId" clId="{3375CAF4-FF27-4D44-94E4-6C87D4B54B2B}" dt="2023-09-26T15:51:18.317" v="986" actId="164"/>
          <ac:picMkLst>
            <pc:docMk/>
            <pc:sldMk cId="2670998557" sldId="334"/>
            <ac:picMk id="23" creationId="{2454F7C8-B73F-9313-DD06-9AC8D54271E8}"/>
          </ac:picMkLst>
        </pc:picChg>
      </pc:sldChg>
      <pc:sldChg chg="addSp delSp modSp add mod modNotesTx">
        <pc:chgData name="Tomáš Kerepecký" userId="65f0a07976e4ce7e" providerId="LiveId" clId="{3375CAF4-FF27-4D44-94E4-6C87D4B54B2B}" dt="2023-09-22T13:32:04.203" v="572" actId="20577"/>
        <pc:sldMkLst>
          <pc:docMk/>
          <pc:sldMk cId="361920139" sldId="335"/>
        </pc:sldMkLst>
        <pc:spChg chg="mod">
          <ac:chgData name="Tomáš Kerepecký" userId="65f0a07976e4ce7e" providerId="LiveId" clId="{3375CAF4-FF27-4D44-94E4-6C87D4B54B2B}" dt="2023-09-22T12:58:07.674" v="335" actId="14100"/>
          <ac:spMkLst>
            <pc:docMk/>
            <pc:sldMk cId="361920139" sldId="335"/>
            <ac:spMk id="3" creationId="{D2538D8C-2303-CF75-FF81-43B403DE601B}"/>
          </ac:spMkLst>
        </pc:spChg>
        <pc:spChg chg="del mod">
          <ac:chgData name="Tomáš Kerepecký" userId="65f0a07976e4ce7e" providerId="LiveId" clId="{3375CAF4-FF27-4D44-94E4-6C87D4B54B2B}" dt="2023-09-22T12:58:34.215" v="343" actId="478"/>
          <ac:spMkLst>
            <pc:docMk/>
            <pc:sldMk cId="361920139" sldId="335"/>
            <ac:spMk id="5" creationId="{05627F54-A3C9-A7CA-0F31-C187A3D9AEEE}"/>
          </ac:spMkLst>
        </pc:spChg>
        <pc:spChg chg="add mod">
          <ac:chgData name="Tomáš Kerepecký" userId="65f0a07976e4ce7e" providerId="LiveId" clId="{3375CAF4-FF27-4D44-94E4-6C87D4B54B2B}" dt="2023-09-22T12:58:44.430" v="344" actId="14100"/>
          <ac:spMkLst>
            <pc:docMk/>
            <pc:sldMk cId="361920139" sldId="335"/>
            <ac:spMk id="6" creationId="{E58ACC45-A06B-EB3A-69DA-63A8CD881A9D}"/>
          </ac:spMkLst>
        </pc:spChg>
      </pc:sldChg>
      <pc:sldChg chg="delSp modSp add mod modNotesTx">
        <pc:chgData name="Tomáš Kerepecký" userId="65f0a07976e4ce7e" providerId="LiveId" clId="{3375CAF4-FF27-4D44-94E4-6C87D4B54B2B}" dt="2023-09-22T13:00:07.687" v="357" actId="478"/>
        <pc:sldMkLst>
          <pc:docMk/>
          <pc:sldMk cId="3388934332" sldId="336"/>
        </pc:sldMkLst>
        <pc:spChg chg="del mod">
          <ac:chgData name="Tomáš Kerepecký" userId="65f0a07976e4ce7e" providerId="LiveId" clId="{3375CAF4-FF27-4D44-94E4-6C87D4B54B2B}" dt="2023-09-22T13:00:07.687" v="357" actId="478"/>
          <ac:spMkLst>
            <pc:docMk/>
            <pc:sldMk cId="3388934332" sldId="336"/>
            <ac:spMk id="3" creationId="{D2538D8C-2303-CF75-FF81-43B403DE601B}"/>
          </ac:spMkLst>
        </pc:spChg>
        <pc:spChg chg="del">
          <ac:chgData name="Tomáš Kerepecký" userId="65f0a07976e4ce7e" providerId="LiveId" clId="{3375CAF4-FF27-4D44-94E4-6C87D4B54B2B}" dt="2023-09-22T12:59:32.053" v="350" actId="478"/>
          <ac:spMkLst>
            <pc:docMk/>
            <pc:sldMk cId="3388934332" sldId="336"/>
            <ac:spMk id="6" creationId="{E58ACC45-A06B-EB3A-69DA-63A8CD881A9D}"/>
          </ac:spMkLst>
        </pc:spChg>
      </pc:sldChg>
      <pc:sldChg chg="add ord modNotesTx">
        <pc:chgData name="Tomáš Kerepecký" userId="65f0a07976e4ce7e" providerId="LiveId" clId="{3375CAF4-FF27-4D44-94E4-6C87D4B54B2B}" dt="2023-09-22T12:59:47.951" v="354"/>
        <pc:sldMkLst>
          <pc:docMk/>
          <pc:sldMk cId="681458223" sldId="337"/>
        </pc:sldMkLst>
      </pc:sldChg>
    </pc:docChg>
  </pc:docChgLst>
  <pc:docChgLst>
    <pc:chgData name="Tomáš Kerepecký" userId="65f0a07976e4ce7e" providerId="LiveId" clId="{C213F25D-50D7-4874-8CB3-FE4DC27F9CBC}"/>
    <pc:docChg chg="undo redo custSel addSld delSld modSld sldOrd modMainMaster">
      <pc:chgData name="Tomáš Kerepecký" userId="65f0a07976e4ce7e" providerId="LiveId" clId="{C213F25D-50D7-4874-8CB3-FE4DC27F9CBC}" dt="2023-04-29T16:39:46.681" v="2002" actId="20577"/>
      <pc:docMkLst>
        <pc:docMk/>
      </pc:docMkLst>
      <pc:sldChg chg="addSp delSp modSp mod modNotesTx">
        <pc:chgData name="Tomáš Kerepecký" userId="65f0a07976e4ce7e" providerId="LiveId" clId="{C213F25D-50D7-4874-8CB3-FE4DC27F9CBC}" dt="2023-04-29T13:58:28.507" v="430" actId="478"/>
        <pc:sldMkLst>
          <pc:docMk/>
          <pc:sldMk cId="3866300067" sldId="288"/>
        </pc:sldMkLst>
        <pc:spChg chg="mod">
          <ac:chgData name="Tomáš Kerepecký" userId="65f0a07976e4ce7e" providerId="LiveId" clId="{C213F25D-50D7-4874-8CB3-FE4DC27F9CBC}" dt="2023-04-29T13:20:58.069" v="165"/>
          <ac:spMkLst>
            <pc:docMk/>
            <pc:sldMk cId="3866300067" sldId="288"/>
            <ac:spMk id="4" creationId="{00000000-0000-0000-0000-000000000000}"/>
          </ac:spMkLst>
        </pc:spChg>
        <pc:spChg chg="add mod">
          <ac:chgData name="Tomáš Kerepecký" userId="65f0a07976e4ce7e" providerId="LiveId" clId="{C213F25D-50D7-4874-8CB3-FE4DC27F9CBC}" dt="2023-04-29T13:56:25.163" v="405" actId="1076"/>
          <ac:spMkLst>
            <pc:docMk/>
            <pc:sldMk cId="3866300067" sldId="288"/>
            <ac:spMk id="6" creationId="{FBB2DA46-E52D-A6D4-655D-6082DF4AAF38}"/>
          </ac:spMkLst>
        </pc:spChg>
        <pc:spChg chg="del">
          <ac:chgData name="Tomáš Kerepecký" userId="65f0a07976e4ce7e" providerId="LiveId" clId="{C213F25D-50D7-4874-8CB3-FE4DC27F9CBC}" dt="2023-04-29T13:00:05.087" v="88" actId="478"/>
          <ac:spMkLst>
            <pc:docMk/>
            <pc:sldMk cId="3866300067" sldId="288"/>
            <ac:spMk id="24" creationId="{D7315F88-E2A0-4EE2-8794-DD8ACDD65ED8}"/>
          </ac:spMkLst>
        </pc:spChg>
        <pc:spChg chg="add del mod topLvl">
          <ac:chgData name="Tomáš Kerepecký" userId="65f0a07976e4ce7e" providerId="LiveId" clId="{C213F25D-50D7-4874-8CB3-FE4DC27F9CBC}" dt="2023-04-29T13:58:24.149" v="426" actId="478"/>
          <ac:spMkLst>
            <pc:docMk/>
            <pc:sldMk cId="3866300067" sldId="288"/>
            <ac:spMk id="25" creationId="{A08149C5-4517-50AF-5A04-73C79196D720}"/>
          </ac:spMkLst>
        </pc:spChg>
        <pc:spChg chg="del">
          <ac:chgData name="Tomáš Kerepecký" userId="65f0a07976e4ce7e" providerId="LiveId" clId="{C213F25D-50D7-4874-8CB3-FE4DC27F9CBC}" dt="2023-04-29T12:59:57.590" v="85" actId="478"/>
          <ac:spMkLst>
            <pc:docMk/>
            <pc:sldMk cId="3866300067" sldId="288"/>
            <ac:spMk id="31" creationId="{C434F724-3BC2-45F7-8B04-E0779F834957}"/>
          </ac:spMkLst>
        </pc:spChg>
        <pc:spChg chg="del">
          <ac:chgData name="Tomáš Kerepecký" userId="65f0a07976e4ce7e" providerId="LiveId" clId="{C213F25D-50D7-4874-8CB3-FE4DC27F9CBC}" dt="2023-04-29T12:59:57.590" v="85" actId="478"/>
          <ac:spMkLst>
            <pc:docMk/>
            <pc:sldMk cId="3866300067" sldId="288"/>
            <ac:spMk id="32" creationId="{CAA63AEE-0675-49E3-862B-467C334A8DCE}"/>
          </ac:spMkLst>
        </pc:spChg>
        <pc:spChg chg="del">
          <ac:chgData name="Tomáš Kerepecký" userId="65f0a07976e4ce7e" providerId="LiveId" clId="{C213F25D-50D7-4874-8CB3-FE4DC27F9CBC}" dt="2023-04-29T12:59:57.590" v="85" actId="478"/>
          <ac:spMkLst>
            <pc:docMk/>
            <pc:sldMk cId="3866300067" sldId="288"/>
            <ac:spMk id="33" creationId="{4079C108-7B60-4658-B58E-20035B378402}"/>
          </ac:spMkLst>
        </pc:spChg>
        <pc:grpChg chg="add del mod">
          <ac:chgData name="Tomáš Kerepecký" userId="65f0a07976e4ce7e" providerId="LiveId" clId="{C213F25D-50D7-4874-8CB3-FE4DC27F9CBC}" dt="2023-04-29T13:58:24.149" v="426" actId="478"/>
          <ac:grpSpMkLst>
            <pc:docMk/>
            <pc:sldMk cId="3866300067" sldId="288"/>
            <ac:grpSpMk id="34" creationId="{AC993851-B67B-6955-5118-BA55C9339188}"/>
          </ac:grpSpMkLst>
        </pc:grpChg>
        <pc:picChg chg="add del mod">
          <ac:chgData name="Tomáš Kerepecký" userId="65f0a07976e4ce7e" providerId="LiveId" clId="{C213F25D-50D7-4874-8CB3-FE4DC27F9CBC}" dt="2023-04-29T13:20:26.797" v="153" actId="478"/>
          <ac:picMkLst>
            <pc:docMk/>
            <pc:sldMk cId="3866300067" sldId="288"/>
            <ac:picMk id="3" creationId="{4D7948C1-4C0C-1B5F-DB0F-110CF1B4685C}"/>
          </ac:picMkLst>
        </pc:picChg>
        <pc:picChg chg="add mod modCrop">
          <ac:chgData name="Tomáš Kerepecký" userId="65f0a07976e4ce7e" providerId="LiveId" clId="{C213F25D-50D7-4874-8CB3-FE4DC27F9CBC}" dt="2023-04-29T13:56:25.163" v="405" actId="1076"/>
          <ac:picMkLst>
            <pc:docMk/>
            <pc:sldMk cId="3866300067" sldId="288"/>
            <ac:picMk id="8" creationId="{1D3F4AC3-5350-F1D9-9B2E-A9C01943D3E4}"/>
          </ac:picMkLst>
        </pc:picChg>
        <pc:picChg chg="add mod">
          <ac:chgData name="Tomáš Kerepecký" userId="65f0a07976e4ce7e" providerId="LiveId" clId="{C213F25D-50D7-4874-8CB3-FE4DC27F9CBC}" dt="2023-04-29T13:56:25.163" v="405" actId="1076"/>
          <ac:picMkLst>
            <pc:docMk/>
            <pc:sldMk cId="3866300067" sldId="288"/>
            <ac:picMk id="10" creationId="{0438B895-1C56-0988-22F8-A6342B8D1899}"/>
          </ac:picMkLst>
        </pc:picChg>
        <pc:picChg chg="add del mod">
          <ac:chgData name="Tomáš Kerepecký" userId="65f0a07976e4ce7e" providerId="LiveId" clId="{C213F25D-50D7-4874-8CB3-FE4DC27F9CBC}" dt="2023-04-29T13:26:38.837" v="178" actId="478"/>
          <ac:picMkLst>
            <pc:docMk/>
            <pc:sldMk cId="3866300067" sldId="288"/>
            <ac:picMk id="12" creationId="{81FADE2E-D206-0903-59D7-CF0509D177D2}"/>
          </ac:picMkLst>
        </pc:picChg>
        <pc:picChg chg="add mod topLvl modCrop">
          <ac:chgData name="Tomáš Kerepecký" userId="65f0a07976e4ce7e" providerId="LiveId" clId="{C213F25D-50D7-4874-8CB3-FE4DC27F9CBC}" dt="2023-04-29T13:58:24.499" v="427" actId="1440"/>
          <ac:picMkLst>
            <pc:docMk/>
            <pc:sldMk cId="3866300067" sldId="288"/>
            <ac:picMk id="14" creationId="{4B9CDF32-07E8-0817-0EF1-3C392ED4B8FB}"/>
          </ac:picMkLst>
        </pc:picChg>
        <pc:picChg chg="add mod">
          <ac:chgData name="Tomáš Kerepecký" userId="65f0a07976e4ce7e" providerId="LiveId" clId="{C213F25D-50D7-4874-8CB3-FE4DC27F9CBC}" dt="2023-04-29T13:58:23.892" v="425" actId="1440"/>
          <ac:picMkLst>
            <pc:docMk/>
            <pc:sldMk cId="3866300067" sldId="288"/>
            <ac:picMk id="16" creationId="{1899FF47-F89E-E84E-BD83-F82096BD5FD2}"/>
          </ac:picMkLst>
        </pc:picChg>
        <pc:picChg chg="del">
          <ac:chgData name="Tomáš Kerepecký" userId="65f0a07976e4ce7e" providerId="LiveId" clId="{C213F25D-50D7-4874-8CB3-FE4DC27F9CBC}" dt="2023-04-29T13:00:00.984" v="87" actId="478"/>
          <ac:picMkLst>
            <pc:docMk/>
            <pc:sldMk cId="3866300067" sldId="288"/>
            <ac:picMk id="18" creationId="{48C08200-BA5D-46C7-869D-B5CB50A8F71C}"/>
          </ac:picMkLst>
        </pc:picChg>
        <pc:picChg chg="add mod">
          <ac:chgData name="Tomáš Kerepecký" userId="65f0a07976e4ce7e" providerId="LiveId" clId="{C213F25D-50D7-4874-8CB3-FE4DC27F9CBC}" dt="2023-04-29T13:56:25.163" v="405" actId="1076"/>
          <ac:picMkLst>
            <pc:docMk/>
            <pc:sldMk cId="3866300067" sldId="288"/>
            <ac:picMk id="19" creationId="{23B2C306-CE60-85F8-DCBD-5F148B665880}"/>
          </ac:picMkLst>
        </pc:picChg>
        <pc:picChg chg="del">
          <ac:chgData name="Tomáš Kerepecký" userId="65f0a07976e4ce7e" providerId="LiveId" clId="{C213F25D-50D7-4874-8CB3-FE4DC27F9CBC}" dt="2023-04-29T12:59:55.679" v="84" actId="478"/>
          <ac:picMkLst>
            <pc:docMk/>
            <pc:sldMk cId="3866300067" sldId="288"/>
            <ac:picMk id="26" creationId="{3222099C-0CB9-4C07-8C66-5A1280FC63B0}"/>
          </ac:picMkLst>
        </pc:picChg>
        <pc:picChg chg="del">
          <ac:chgData name="Tomáš Kerepecký" userId="65f0a07976e4ce7e" providerId="LiveId" clId="{C213F25D-50D7-4874-8CB3-FE4DC27F9CBC}" dt="2023-04-29T12:59:54.855" v="83" actId="478"/>
          <ac:picMkLst>
            <pc:docMk/>
            <pc:sldMk cId="3866300067" sldId="288"/>
            <ac:picMk id="27" creationId="{CB6C5A26-1B56-4BB9-99CB-5D8FD6ACDDBC}"/>
          </ac:picMkLst>
        </pc:picChg>
        <pc:picChg chg="del">
          <ac:chgData name="Tomáš Kerepecký" userId="65f0a07976e4ce7e" providerId="LiveId" clId="{C213F25D-50D7-4874-8CB3-FE4DC27F9CBC}" dt="2023-04-29T12:59:57.590" v="85" actId="478"/>
          <ac:picMkLst>
            <pc:docMk/>
            <pc:sldMk cId="3866300067" sldId="288"/>
            <ac:picMk id="28" creationId="{D14F7599-05D8-4D8F-8873-6908B09C962D}"/>
          </ac:picMkLst>
        </pc:picChg>
        <pc:picChg chg="del">
          <ac:chgData name="Tomáš Kerepecký" userId="65f0a07976e4ce7e" providerId="LiveId" clId="{C213F25D-50D7-4874-8CB3-FE4DC27F9CBC}" dt="2023-04-29T12:59:58.438" v="86" actId="478"/>
          <ac:picMkLst>
            <pc:docMk/>
            <pc:sldMk cId="3866300067" sldId="288"/>
            <ac:picMk id="29" creationId="{CB55478B-1A32-4ADC-B8B6-3EB5D1955A25}"/>
          </ac:picMkLst>
        </pc:picChg>
        <pc:picChg chg="del">
          <ac:chgData name="Tomáš Kerepecký" userId="65f0a07976e4ce7e" providerId="LiveId" clId="{C213F25D-50D7-4874-8CB3-FE4DC27F9CBC}" dt="2023-04-29T12:59:57.590" v="85" actId="478"/>
          <ac:picMkLst>
            <pc:docMk/>
            <pc:sldMk cId="3866300067" sldId="288"/>
            <ac:picMk id="30" creationId="{31413B47-65B6-45F2-BF98-CDB9F775FF5C}"/>
          </ac:picMkLst>
        </pc:picChg>
        <pc:picChg chg="add del mod">
          <ac:chgData name="Tomáš Kerepecký" userId="65f0a07976e4ce7e" providerId="LiveId" clId="{C213F25D-50D7-4874-8CB3-FE4DC27F9CBC}" dt="2023-04-29T13:24:11.190" v="172" actId="478"/>
          <ac:picMkLst>
            <pc:docMk/>
            <pc:sldMk cId="3866300067" sldId="288"/>
            <ac:picMk id="2050" creationId="{3C5CB6CE-9CEA-45AE-D81E-6705389076BA}"/>
          </ac:picMkLst>
        </pc:picChg>
        <pc:cxnChg chg="add del mod">
          <ac:chgData name="Tomáš Kerepecký" userId="65f0a07976e4ce7e" providerId="LiveId" clId="{C213F25D-50D7-4874-8CB3-FE4DC27F9CBC}" dt="2023-04-29T13:33:20.548" v="213" actId="478"/>
          <ac:cxnSpMkLst>
            <pc:docMk/>
            <pc:sldMk cId="3866300067" sldId="288"/>
            <ac:cxnSpMk id="21" creationId="{7B84BCDF-2095-0C44-A922-A58B4E070C28}"/>
          </ac:cxnSpMkLst>
        </pc:cxnChg>
        <pc:cxnChg chg="add del mod">
          <ac:chgData name="Tomáš Kerepecký" userId="65f0a07976e4ce7e" providerId="LiveId" clId="{C213F25D-50D7-4874-8CB3-FE4DC27F9CBC}" dt="2023-04-29T13:58:28.507" v="430" actId="478"/>
          <ac:cxnSpMkLst>
            <pc:docMk/>
            <pc:sldMk cId="3866300067" sldId="288"/>
            <ac:cxnSpMk id="36" creationId="{6C44B3ED-4F44-DB69-FBF4-B882D66764F9}"/>
          </ac:cxnSpMkLst>
        </pc:cxnChg>
        <pc:cxnChg chg="add del mod">
          <ac:chgData name="Tomáš Kerepecký" userId="65f0a07976e4ce7e" providerId="LiveId" clId="{C213F25D-50D7-4874-8CB3-FE4DC27F9CBC}" dt="2023-04-29T13:58:27.163" v="429" actId="478"/>
          <ac:cxnSpMkLst>
            <pc:docMk/>
            <pc:sldMk cId="3866300067" sldId="288"/>
            <ac:cxnSpMk id="38" creationId="{CF27E557-1A88-BA02-39C6-50A61329425F}"/>
          </ac:cxnSpMkLst>
        </pc:cxnChg>
      </pc:sldChg>
      <pc:sldChg chg="del">
        <pc:chgData name="Tomáš Kerepecký" userId="65f0a07976e4ce7e" providerId="LiveId" clId="{C213F25D-50D7-4874-8CB3-FE4DC27F9CBC}" dt="2023-04-29T13:00:14.752" v="89" actId="47"/>
        <pc:sldMkLst>
          <pc:docMk/>
          <pc:sldMk cId="3541694947" sldId="305"/>
        </pc:sldMkLst>
      </pc:sldChg>
      <pc:sldChg chg="del">
        <pc:chgData name="Tomáš Kerepecký" userId="65f0a07976e4ce7e" providerId="LiveId" clId="{C213F25D-50D7-4874-8CB3-FE4DC27F9CBC}" dt="2023-04-29T13:00:14.752" v="89" actId="47"/>
        <pc:sldMkLst>
          <pc:docMk/>
          <pc:sldMk cId="3389567399" sldId="306"/>
        </pc:sldMkLst>
      </pc:sldChg>
      <pc:sldChg chg="del">
        <pc:chgData name="Tomáš Kerepecký" userId="65f0a07976e4ce7e" providerId="LiveId" clId="{C213F25D-50D7-4874-8CB3-FE4DC27F9CBC}" dt="2023-04-29T13:00:14.752" v="89" actId="47"/>
        <pc:sldMkLst>
          <pc:docMk/>
          <pc:sldMk cId="4079221556" sldId="307"/>
        </pc:sldMkLst>
      </pc:sldChg>
      <pc:sldChg chg="del">
        <pc:chgData name="Tomáš Kerepecký" userId="65f0a07976e4ce7e" providerId="LiveId" clId="{C213F25D-50D7-4874-8CB3-FE4DC27F9CBC}" dt="2023-04-29T13:00:14.752" v="89" actId="47"/>
        <pc:sldMkLst>
          <pc:docMk/>
          <pc:sldMk cId="2286486495" sldId="308"/>
        </pc:sldMkLst>
      </pc:sldChg>
      <pc:sldChg chg="del">
        <pc:chgData name="Tomáš Kerepecký" userId="65f0a07976e4ce7e" providerId="LiveId" clId="{C213F25D-50D7-4874-8CB3-FE4DC27F9CBC}" dt="2023-04-29T13:00:14.752" v="89" actId="47"/>
        <pc:sldMkLst>
          <pc:docMk/>
          <pc:sldMk cId="2030349280" sldId="309"/>
        </pc:sldMkLst>
      </pc:sldChg>
      <pc:sldChg chg="modSp mod modNotesTx">
        <pc:chgData name="Tomáš Kerepecký" userId="65f0a07976e4ce7e" providerId="LiveId" clId="{C213F25D-50D7-4874-8CB3-FE4DC27F9CBC}" dt="2023-04-29T16:26:40.975" v="1884" actId="20577"/>
        <pc:sldMkLst>
          <pc:docMk/>
          <pc:sldMk cId="1682211443" sldId="310"/>
        </pc:sldMkLst>
        <pc:spChg chg="mod">
          <ac:chgData name="Tomáš Kerepecký" userId="65f0a07976e4ce7e" providerId="LiveId" clId="{C213F25D-50D7-4874-8CB3-FE4DC27F9CBC}" dt="2023-04-29T13:54:15.423" v="398" actId="1076"/>
          <ac:spMkLst>
            <pc:docMk/>
            <pc:sldMk cId="1682211443" sldId="310"/>
            <ac:spMk id="8" creationId="{00000000-0000-0000-0000-000000000000}"/>
          </ac:spMkLst>
        </pc:spChg>
        <pc:spChg chg="mod">
          <ac:chgData name="Tomáš Kerepecký" userId="65f0a07976e4ce7e" providerId="LiveId" clId="{C213F25D-50D7-4874-8CB3-FE4DC27F9CBC}" dt="2023-04-29T13:59:29.044" v="431" actId="20577"/>
          <ac:spMkLst>
            <pc:docMk/>
            <pc:sldMk cId="1682211443" sldId="310"/>
            <ac:spMk id="9" creationId="{00000000-0000-0000-0000-000000000000}"/>
          </ac:spMkLst>
        </pc:spChg>
      </pc:sldChg>
      <pc:sldChg chg="addSp modSp add mod modAnim modNotesTx">
        <pc:chgData name="Tomáš Kerepecký" userId="65f0a07976e4ce7e" providerId="LiveId" clId="{C213F25D-50D7-4874-8CB3-FE4DC27F9CBC}" dt="2023-04-29T16:39:46.681" v="2002" actId="20577"/>
        <pc:sldMkLst>
          <pc:docMk/>
          <pc:sldMk cId="40337164" sldId="311"/>
        </pc:sldMkLst>
        <pc:spChg chg="mod">
          <ac:chgData name="Tomáš Kerepecký" userId="65f0a07976e4ce7e" providerId="LiveId" clId="{C213F25D-50D7-4874-8CB3-FE4DC27F9CBC}" dt="2023-04-29T13:00:49.639" v="97"/>
          <ac:spMkLst>
            <pc:docMk/>
            <pc:sldMk cId="40337164" sldId="311"/>
            <ac:spMk id="4" creationId="{00000000-0000-0000-0000-000000000000}"/>
          </ac:spMkLst>
        </pc:spChg>
        <pc:spChg chg="add mod">
          <ac:chgData name="Tomáš Kerepecký" userId="65f0a07976e4ce7e" providerId="LiveId" clId="{C213F25D-50D7-4874-8CB3-FE4DC27F9CBC}" dt="2023-04-29T14:54:27.664" v="983" actId="1076"/>
          <ac:spMkLst>
            <pc:docMk/>
            <pc:sldMk cId="40337164" sldId="311"/>
            <ac:spMk id="5" creationId="{4A9BBBBA-8327-6E11-2BAC-B63BD1616D84}"/>
          </ac:spMkLst>
        </pc:spChg>
        <pc:spChg chg="add mod">
          <ac:chgData name="Tomáš Kerepecký" userId="65f0a07976e4ce7e" providerId="LiveId" clId="{C213F25D-50D7-4874-8CB3-FE4DC27F9CBC}" dt="2023-04-29T13:56:04.352" v="404" actId="1076"/>
          <ac:spMkLst>
            <pc:docMk/>
            <pc:sldMk cId="40337164" sldId="311"/>
            <ac:spMk id="9" creationId="{A98DF142-DA98-9D6D-4CA2-2160963AFC68}"/>
          </ac:spMkLst>
        </pc:spChg>
        <pc:spChg chg="add mod">
          <ac:chgData name="Tomáš Kerepecký" userId="65f0a07976e4ce7e" providerId="LiveId" clId="{C213F25D-50D7-4874-8CB3-FE4DC27F9CBC}" dt="2023-04-29T15:58:27.976" v="1684" actId="1076"/>
          <ac:spMkLst>
            <pc:docMk/>
            <pc:sldMk cId="40337164" sldId="311"/>
            <ac:spMk id="10" creationId="{75B783F7-7ABF-90E6-5266-E6D0C82E54A2}"/>
          </ac:spMkLst>
        </pc:spChg>
        <pc:picChg chg="add mod modCrop">
          <ac:chgData name="Tomáš Kerepecký" userId="65f0a07976e4ce7e" providerId="LiveId" clId="{C213F25D-50D7-4874-8CB3-FE4DC27F9CBC}" dt="2023-04-29T13:42:30.658" v="302" actId="1076"/>
          <ac:picMkLst>
            <pc:docMk/>
            <pc:sldMk cId="40337164" sldId="311"/>
            <ac:picMk id="3" creationId="{58B48CBB-525C-5F2D-D35C-324F6DD6899E}"/>
          </ac:picMkLst>
        </pc:picChg>
        <pc:picChg chg="add mod">
          <ac:chgData name="Tomáš Kerepecký" userId="65f0a07976e4ce7e" providerId="LiveId" clId="{C213F25D-50D7-4874-8CB3-FE4DC27F9CBC}" dt="2023-04-29T13:56:04.352" v="404" actId="1076"/>
          <ac:picMkLst>
            <pc:docMk/>
            <pc:sldMk cId="40337164" sldId="311"/>
            <ac:picMk id="6" creationId="{28355F79-2FC0-105B-A319-71891ACCB1B5}"/>
          </ac:picMkLst>
        </pc:picChg>
        <pc:picChg chg="add mod">
          <ac:chgData name="Tomáš Kerepecký" userId="65f0a07976e4ce7e" providerId="LiveId" clId="{C213F25D-50D7-4874-8CB3-FE4DC27F9CBC}" dt="2023-04-29T13:56:04.352" v="404" actId="1076"/>
          <ac:picMkLst>
            <pc:docMk/>
            <pc:sldMk cId="40337164" sldId="311"/>
            <ac:picMk id="7" creationId="{D7D3E53E-0DDA-7A01-8E8B-568A7DF06FC2}"/>
          </ac:picMkLst>
        </pc:picChg>
        <pc:picChg chg="add mod ord">
          <ac:chgData name="Tomáš Kerepecký" userId="65f0a07976e4ce7e" providerId="LiveId" clId="{C213F25D-50D7-4874-8CB3-FE4DC27F9CBC}" dt="2023-04-29T13:56:04.352" v="404" actId="1076"/>
          <ac:picMkLst>
            <pc:docMk/>
            <pc:sldMk cId="40337164" sldId="311"/>
            <ac:picMk id="8" creationId="{622779DE-43C8-A052-1341-21141FA9D06E}"/>
          </ac:picMkLst>
        </pc:picChg>
      </pc:sldChg>
      <pc:sldChg chg="del">
        <pc:chgData name="Tomáš Kerepecký" userId="65f0a07976e4ce7e" providerId="LiveId" clId="{C213F25D-50D7-4874-8CB3-FE4DC27F9CBC}" dt="2023-04-29T13:00:14.752" v="89" actId="47"/>
        <pc:sldMkLst>
          <pc:docMk/>
          <pc:sldMk cId="3935757472" sldId="311"/>
        </pc:sldMkLst>
      </pc:sldChg>
      <pc:sldChg chg="new del">
        <pc:chgData name="Tomáš Kerepecký" userId="65f0a07976e4ce7e" providerId="LiveId" clId="{C213F25D-50D7-4874-8CB3-FE4DC27F9CBC}" dt="2023-04-29T13:00:38.937" v="94" actId="680"/>
        <pc:sldMkLst>
          <pc:docMk/>
          <pc:sldMk cId="2160528101" sldId="312"/>
        </pc:sldMkLst>
      </pc:sldChg>
      <pc:sldChg chg="addSp delSp modSp add mod delAnim modAnim modNotesTx">
        <pc:chgData name="Tomáš Kerepecký" userId="65f0a07976e4ce7e" providerId="LiveId" clId="{C213F25D-50D7-4874-8CB3-FE4DC27F9CBC}" dt="2023-04-29T14:25:19.017" v="633" actId="20577"/>
        <pc:sldMkLst>
          <pc:docMk/>
          <pc:sldMk cId="4127362719" sldId="312"/>
        </pc:sldMkLst>
        <pc:spChg chg="add del mod">
          <ac:chgData name="Tomáš Kerepecký" userId="65f0a07976e4ce7e" providerId="LiveId" clId="{C213F25D-50D7-4874-8CB3-FE4DC27F9CBC}" dt="2023-04-29T14:01:35.684" v="435" actId="478"/>
          <ac:spMkLst>
            <pc:docMk/>
            <pc:sldMk cId="4127362719" sldId="312"/>
            <ac:spMk id="2" creationId="{1D25E708-0E1B-DB2E-1FFA-9B1D2F45BDAB}"/>
          </ac:spMkLst>
        </pc:spChg>
        <pc:spChg chg="mod">
          <ac:chgData name="Tomáš Kerepecký" userId="65f0a07976e4ce7e" providerId="LiveId" clId="{C213F25D-50D7-4874-8CB3-FE4DC27F9CBC}" dt="2023-04-29T13:01:07.140" v="103"/>
          <ac:spMkLst>
            <pc:docMk/>
            <pc:sldMk cId="4127362719" sldId="312"/>
            <ac:spMk id="4" creationId="{00000000-0000-0000-0000-000000000000}"/>
          </ac:spMkLst>
        </pc:spChg>
        <pc:spChg chg="mod">
          <ac:chgData name="Tomáš Kerepecký" userId="65f0a07976e4ce7e" providerId="LiveId" clId="{C213F25D-50D7-4874-8CB3-FE4DC27F9CBC}" dt="2023-04-29T14:01:27.255" v="434"/>
          <ac:spMkLst>
            <pc:docMk/>
            <pc:sldMk cId="4127362719" sldId="312"/>
            <ac:spMk id="6" creationId="{6C855A9B-30ED-B2E8-4539-1EFF11350934}"/>
          </ac:spMkLst>
        </pc:spChg>
        <pc:spChg chg="mod">
          <ac:chgData name="Tomáš Kerepecký" userId="65f0a07976e4ce7e" providerId="LiveId" clId="{C213F25D-50D7-4874-8CB3-FE4DC27F9CBC}" dt="2023-04-29T14:01:27.255" v="434"/>
          <ac:spMkLst>
            <pc:docMk/>
            <pc:sldMk cId="4127362719" sldId="312"/>
            <ac:spMk id="9" creationId="{F8FAB182-43F8-15D2-8F8A-0635018B7D78}"/>
          </ac:spMkLst>
        </pc:spChg>
        <pc:spChg chg="mod">
          <ac:chgData name="Tomáš Kerepecký" userId="65f0a07976e4ce7e" providerId="LiveId" clId="{C213F25D-50D7-4874-8CB3-FE4DC27F9CBC}" dt="2023-04-29T14:01:27.255" v="434"/>
          <ac:spMkLst>
            <pc:docMk/>
            <pc:sldMk cId="4127362719" sldId="312"/>
            <ac:spMk id="12" creationId="{F2F7C232-4FFB-5760-F75E-F6E5B8C08512}"/>
          </ac:spMkLst>
        </pc:spChg>
        <pc:spChg chg="add del mod">
          <ac:chgData name="Tomáš Kerepecký" userId="65f0a07976e4ce7e" providerId="LiveId" clId="{C213F25D-50D7-4874-8CB3-FE4DC27F9CBC}" dt="2023-04-29T14:02:03.098" v="445" actId="478"/>
          <ac:spMkLst>
            <pc:docMk/>
            <pc:sldMk cId="4127362719" sldId="312"/>
            <ac:spMk id="15" creationId="{5092B87B-D3B8-EB39-0B94-66F16400A67B}"/>
          </ac:spMkLst>
        </pc:spChg>
        <pc:spChg chg="add del mod">
          <ac:chgData name="Tomáš Kerepecký" userId="65f0a07976e4ce7e" providerId="LiveId" clId="{C213F25D-50D7-4874-8CB3-FE4DC27F9CBC}" dt="2023-04-29T14:02:00.667" v="443" actId="478"/>
          <ac:spMkLst>
            <pc:docMk/>
            <pc:sldMk cId="4127362719" sldId="312"/>
            <ac:spMk id="16" creationId="{DC087F67-3470-DEDF-B8B7-06E584FCD383}"/>
          </ac:spMkLst>
        </pc:spChg>
        <pc:spChg chg="add del mod">
          <ac:chgData name="Tomáš Kerepecký" userId="65f0a07976e4ce7e" providerId="LiveId" clId="{C213F25D-50D7-4874-8CB3-FE4DC27F9CBC}" dt="2023-04-29T14:02:03.819" v="446" actId="478"/>
          <ac:spMkLst>
            <pc:docMk/>
            <pc:sldMk cId="4127362719" sldId="312"/>
            <ac:spMk id="18" creationId="{F6599293-5C10-7BCC-DA0E-E8E1F638E28D}"/>
          </ac:spMkLst>
        </pc:spChg>
        <pc:spChg chg="mod">
          <ac:chgData name="Tomáš Kerepecký" userId="65f0a07976e4ce7e" providerId="LiveId" clId="{C213F25D-50D7-4874-8CB3-FE4DC27F9CBC}" dt="2023-04-29T14:02:46.664" v="448"/>
          <ac:spMkLst>
            <pc:docMk/>
            <pc:sldMk cId="4127362719" sldId="312"/>
            <ac:spMk id="20" creationId="{A6F28BD3-EA29-6949-63F3-32FC5D4CF5F0}"/>
          </ac:spMkLst>
        </pc:spChg>
        <pc:spChg chg="mod">
          <ac:chgData name="Tomáš Kerepecký" userId="65f0a07976e4ce7e" providerId="LiveId" clId="{C213F25D-50D7-4874-8CB3-FE4DC27F9CBC}" dt="2023-04-29T14:02:46.664" v="448"/>
          <ac:spMkLst>
            <pc:docMk/>
            <pc:sldMk cId="4127362719" sldId="312"/>
            <ac:spMk id="23" creationId="{4047D32E-BF1B-5499-3006-4A4147DCB7A6}"/>
          </ac:spMkLst>
        </pc:spChg>
        <pc:spChg chg="mod">
          <ac:chgData name="Tomáš Kerepecký" userId="65f0a07976e4ce7e" providerId="LiveId" clId="{C213F25D-50D7-4874-8CB3-FE4DC27F9CBC}" dt="2023-04-29T14:02:46.664" v="448"/>
          <ac:spMkLst>
            <pc:docMk/>
            <pc:sldMk cId="4127362719" sldId="312"/>
            <ac:spMk id="26" creationId="{25A95193-1446-ED19-DDEF-0C71E9A601DA}"/>
          </ac:spMkLst>
        </pc:spChg>
        <pc:spChg chg="add del">
          <ac:chgData name="Tomáš Kerepecký" userId="65f0a07976e4ce7e" providerId="LiveId" clId="{C213F25D-50D7-4874-8CB3-FE4DC27F9CBC}" dt="2023-04-29T14:14:36.011" v="599" actId="478"/>
          <ac:spMkLst>
            <pc:docMk/>
            <pc:sldMk cId="4127362719" sldId="312"/>
            <ac:spMk id="31" creationId="{6E4F0AB3-B2F8-43F4-4044-65D3085CE1F0}"/>
          </ac:spMkLst>
        </pc:spChg>
        <pc:grpChg chg="add del mod">
          <ac:chgData name="Tomáš Kerepecký" userId="65f0a07976e4ce7e" providerId="LiveId" clId="{C213F25D-50D7-4874-8CB3-FE4DC27F9CBC}" dt="2023-04-29T14:01:39.989" v="438" actId="478"/>
          <ac:grpSpMkLst>
            <pc:docMk/>
            <pc:sldMk cId="4127362719" sldId="312"/>
            <ac:grpSpMk id="5" creationId="{A3555163-29ED-19EE-4068-154826C06014}"/>
          </ac:grpSpMkLst>
        </pc:grpChg>
        <pc:grpChg chg="add del mod">
          <ac:chgData name="Tomáš Kerepecký" userId="65f0a07976e4ce7e" providerId="LiveId" clId="{C213F25D-50D7-4874-8CB3-FE4DC27F9CBC}" dt="2023-04-29T14:01:39.150" v="437" actId="478"/>
          <ac:grpSpMkLst>
            <pc:docMk/>
            <pc:sldMk cId="4127362719" sldId="312"/>
            <ac:grpSpMk id="8" creationId="{EC346FA9-1BA3-7FB1-7DB6-4F7532548528}"/>
          </ac:grpSpMkLst>
        </pc:grpChg>
        <pc:grpChg chg="add del mod">
          <ac:chgData name="Tomáš Kerepecký" userId="65f0a07976e4ce7e" providerId="LiveId" clId="{C213F25D-50D7-4874-8CB3-FE4DC27F9CBC}" dt="2023-04-29T14:01:37.961" v="436" actId="478"/>
          <ac:grpSpMkLst>
            <pc:docMk/>
            <pc:sldMk cId="4127362719" sldId="312"/>
            <ac:grpSpMk id="11" creationId="{40560636-EFF9-B670-4133-9945E01A2B9F}"/>
          </ac:grpSpMkLst>
        </pc:grpChg>
        <pc:grpChg chg="add del mod">
          <ac:chgData name="Tomáš Kerepecký" userId="65f0a07976e4ce7e" providerId="LiveId" clId="{C213F25D-50D7-4874-8CB3-FE4DC27F9CBC}" dt="2023-04-29T14:02:52.640" v="451"/>
          <ac:grpSpMkLst>
            <pc:docMk/>
            <pc:sldMk cId="4127362719" sldId="312"/>
            <ac:grpSpMk id="19" creationId="{62C02AA5-BF57-2805-2F24-F069F0880554}"/>
          </ac:grpSpMkLst>
        </pc:grpChg>
        <pc:grpChg chg="add del mod">
          <ac:chgData name="Tomáš Kerepecký" userId="65f0a07976e4ce7e" providerId="LiveId" clId="{C213F25D-50D7-4874-8CB3-FE4DC27F9CBC}" dt="2023-04-29T14:02:52.640" v="451"/>
          <ac:grpSpMkLst>
            <pc:docMk/>
            <pc:sldMk cId="4127362719" sldId="312"/>
            <ac:grpSpMk id="22" creationId="{56498A7C-4360-C1E3-F5F8-D26CCAF92816}"/>
          </ac:grpSpMkLst>
        </pc:grpChg>
        <pc:grpChg chg="add del mod">
          <ac:chgData name="Tomáš Kerepecký" userId="65f0a07976e4ce7e" providerId="LiveId" clId="{C213F25D-50D7-4874-8CB3-FE4DC27F9CBC}" dt="2023-04-29T14:02:52.640" v="451"/>
          <ac:grpSpMkLst>
            <pc:docMk/>
            <pc:sldMk cId="4127362719" sldId="312"/>
            <ac:grpSpMk id="25" creationId="{22C5C12B-A64A-2029-96A6-5E31246DC1E3}"/>
          </ac:grpSpMkLst>
        </pc:grpChg>
        <pc:picChg chg="add del mod">
          <ac:chgData name="Tomáš Kerepecký" userId="65f0a07976e4ce7e" providerId="LiveId" clId="{C213F25D-50D7-4874-8CB3-FE4DC27F9CBC}" dt="2023-04-29T14:04:01.123" v="452" actId="478"/>
          <ac:picMkLst>
            <pc:docMk/>
            <pc:sldMk cId="4127362719" sldId="312"/>
            <ac:picMk id="3" creationId="{D107958D-E303-003F-C722-0BA3709E65C7}"/>
          </ac:picMkLst>
        </pc:picChg>
        <pc:picChg chg="mod">
          <ac:chgData name="Tomáš Kerepecký" userId="65f0a07976e4ce7e" providerId="LiveId" clId="{C213F25D-50D7-4874-8CB3-FE4DC27F9CBC}" dt="2023-04-29T14:01:27.255" v="434"/>
          <ac:picMkLst>
            <pc:docMk/>
            <pc:sldMk cId="4127362719" sldId="312"/>
            <ac:picMk id="7" creationId="{ED96E83A-A23A-114A-5685-F0A30948957A}"/>
          </ac:picMkLst>
        </pc:picChg>
        <pc:picChg chg="mod">
          <ac:chgData name="Tomáš Kerepecký" userId="65f0a07976e4ce7e" providerId="LiveId" clId="{C213F25D-50D7-4874-8CB3-FE4DC27F9CBC}" dt="2023-04-29T14:01:27.255" v="434"/>
          <ac:picMkLst>
            <pc:docMk/>
            <pc:sldMk cId="4127362719" sldId="312"/>
            <ac:picMk id="10" creationId="{576AB06E-94B2-5610-8FD9-0E94A2BA8F39}"/>
          </ac:picMkLst>
        </pc:picChg>
        <pc:picChg chg="mod">
          <ac:chgData name="Tomáš Kerepecký" userId="65f0a07976e4ce7e" providerId="LiveId" clId="{C213F25D-50D7-4874-8CB3-FE4DC27F9CBC}" dt="2023-04-29T14:01:27.255" v="434"/>
          <ac:picMkLst>
            <pc:docMk/>
            <pc:sldMk cId="4127362719" sldId="312"/>
            <ac:picMk id="13" creationId="{6849363E-7E5A-01DD-9C12-FF1BAB15A669}"/>
          </ac:picMkLst>
        </pc:picChg>
        <pc:picChg chg="add del mod">
          <ac:chgData name="Tomáš Kerepecký" userId="65f0a07976e4ce7e" providerId="LiveId" clId="{C213F25D-50D7-4874-8CB3-FE4DC27F9CBC}" dt="2023-04-29T14:01:59.234" v="442" actId="478"/>
          <ac:picMkLst>
            <pc:docMk/>
            <pc:sldMk cId="4127362719" sldId="312"/>
            <ac:picMk id="14" creationId="{E2CD429A-89D9-3A16-6A82-0BCA28572804}"/>
          </ac:picMkLst>
        </pc:picChg>
        <pc:picChg chg="mod">
          <ac:chgData name="Tomáš Kerepecký" userId="65f0a07976e4ce7e" providerId="LiveId" clId="{C213F25D-50D7-4874-8CB3-FE4DC27F9CBC}" dt="2023-04-29T14:02:46.664" v="448"/>
          <ac:picMkLst>
            <pc:docMk/>
            <pc:sldMk cId="4127362719" sldId="312"/>
            <ac:picMk id="21" creationId="{0599EFC5-7F95-47E2-9FFB-C119E19914A5}"/>
          </ac:picMkLst>
        </pc:picChg>
        <pc:picChg chg="mod">
          <ac:chgData name="Tomáš Kerepecký" userId="65f0a07976e4ce7e" providerId="LiveId" clId="{C213F25D-50D7-4874-8CB3-FE4DC27F9CBC}" dt="2023-04-29T14:02:46.664" v="448"/>
          <ac:picMkLst>
            <pc:docMk/>
            <pc:sldMk cId="4127362719" sldId="312"/>
            <ac:picMk id="24" creationId="{BF7D634E-0A6E-9E39-2531-0490F9689640}"/>
          </ac:picMkLst>
        </pc:picChg>
        <pc:picChg chg="mod">
          <ac:chgData name="Tomáš Kerepecký" userId="65f0a07976e4ce7e" providerId="LiveId" clId="{C213F25D-50D7-4874-8CB3-FE4DC27F9CBC}" dt="2023-04-29T14:02:46.664" v="448"/>
          <ac:picMkLst>
            <pc:docMk/>
            <pc:sldMk cId="4127362719" sldId="312"/>
            <ac:picMk id="27" creationId="{3AEF0F3C-99BF-18A4-BD71-E5D429702BC2}"/>
          </ac:picMkLst>
        </pc:picChg>
        <pc:picChg chg="add del mod modCrop">
          <ac:chgData name="Tomáš Kerepecký" userId="65f0a07976e4ce7e" providerId="LiveId" clId="{C213F25D-50D7-4874-8CB3-FE4DC27F9CBC}" dt="2023-04-29T14:13:59.457" v="590" actId="478"/>
          <ac:picMkLst>
            <pc:docMk/>
            <pc:sldMk cId="4127362719" sldId="312"/>
            <ac:picMk id="29" creationId="{2AC87409-D129-AC48-A563-64874664E8A2}"/>
          </ac:picMkLst>
        </pc:picChg>
        <pc:picChg chg="add del mod ord">
          <ac:chgData name="Tomáš Kerepecký" userId="65f0a07976e4ce7e" providerId="LiveId" clId="{C213F25D-50D7-4874-8CB3-FE4DC27F9CBC}" dt="2023-04-29T14:15:34.043" v="603" actId="478"/>
          <ac:picMkLst>
            <pc:docMk/>
            <pc:sldMk cId="4127362719" sldId="312"/>
            <ac:picMk id="30" creationId="{C90202BB-847B-AF95-0B29-A6017BADBC80}"/>
          </ac:picMkLst>
        </pc:picChg>
        <pc:picChg chg="add del mod">
          <ac:chgData name="Tomáš Kerepecký" userId="65f0a07976e4ce7e" providerId="LiveId" clId="{C213F25D-50D7-4874-8CB3-FE4DC27F9CBC}" dt="2023-04-29T14:15:52.323" v="609" actId="478"/>
          <ac:picMkLst>
            <pc:docMk/>
            <pc:sldMk cId="4127362719" sldId="312"/>
            <ac:picMk id="33" creationId="{685B21FB-EF34-27F6-1792-15C339B7D743}"/>
          </ac:picMkLst>
        </pc:picChg>
        <pc:picChg chg="add mod">
          <ac:chgData name="Tomáš Kerepecký" userId="65f0a07976e4ce7e" providerId="LiveId" clId="{C213F25D-50D7-4874-8CB3-FE4DC27F9CBC}" dt="2023-04-29T14:16:19.182" v="615" actId="1076"/>
          <ac:picMkLst>
            <pc:docMk/>
            <pc:sldMk cId="4127362719" sldId="312"/>
            <ac:picMk id="35" creationId="{43BE8F9F-0020-5C10-E851-FE0176C6FBAD}"/>
          </ac:picMkLst>
        </pc:picChg>
        <pc:cxnChg chg="add del mod">
          <ac:chgData name="Tomáš Kerepecký" userId="65f0a07976e4ce7e" providerId="LiveId" clId="{C213F25D-50D7-4874-8CB3-FE4DC27F9CBC}" dt="2023-04-29T14:02:01.426" v="444" actId="478"/>
          <ac:cxnSpMkLst>
            <pc:docMk/>
            <pc:sldMk cId="4127362719" sldId="312"/>
            <ac:cxnSpMk id="17" creationId="{676AA8CA-1A9F-E621-04B1-F79E14B12F4C}"/>
          </ac:cxnSpMkLst>
        </pc:cxnChg>
      </pc:sldChg>
      <pc:sldChg chg="addSp delSp modSp add del mod delAnim modAnim modNotesTx">
        <pc:chgData name="Tomáš Kerepecký" userId="65f0a07976e4ce7e" providerId="LiveId" clId="{C213F25D-50D7-4874-8CB3-FE4DC27F9CBC}" dt="2023-04-29T14:29:54.331" v="691" actId="47"/>
        <pc:sldMkLst>
          <pc:docMk/>
          <pc:sldMk cId="3204296573" sldId="313"/>
        </pc:sldMkLst>
        <pc:spChg chg="mod">
          <ac:chgData name="Tomáš Kerepecký" userId="65f0a07976e4ce7e" providerId="LiveId" clId="{C213F25D-50D7-4874-8CB3-FE4DC27F9CBC}" dt="2023-04-29T13:01:23.617" v="109"/>
          <ac:spMkLst>
            <pc:docMk/>
            <pc:sldMk cId="3204296573" sldId="313"/>
            <ac:spMk id="4" creationId="{00000000-0000-0000-0000-000000000000}"/>
          </ac:spMkLst>
        </pc:spChg>
        <pc:spChg chg="mod">
          <ac:chgData name="Tomáš Kerepecký" userId="65f0a07976e4ce7e" providerId="LiveId" clId="{C213F25D-50D7-4874-8CB3-FE4DC27F9CBC}" dt="2023-04-29T14:05:49.775" v="468"/>
          <ac:spMkLst>
            <pc:docMk/>
            <pc:sldMk cId="3204296573" sldId="313"/>
            <ac:spMk id="6" creationId="{C31BEC42-9DA7-1F59-E5D0-A6E14B5B9721}"/>
          </ac:spMkLst>
        </pc:spChg>
        <pc:spChg chg="mod">
          <ac:chgData name="Tomáš Kerepecký" userId="65f0a07976e4ce7e" providerId="LiveId" clId="{C213F25D-50D7-4874-8CB3-FE4DC27F9CBC}" dt="2023-04-29T14:05:49.775" v="468"/>
          <ac:spMkLst>
            <pc:docMk/>
            <pc:sldMk cId="3204296573" sldId="313"/>
            <ac:spMk id="9" creationId="{FB4F8B18-34D7-4863-3BDE-3DE4AA1C6EBC}"/>
          </ac:spMkLst>
        </pc:spChg>
        <pc:spChg chg="mod">
          <ac:chgData name="Tomáš Kerepecký" userId="65f0a07976e4ce7e" providerId="LiveId" clId="{C213F25D-50D7-4874-8CB3-FE4DC27F9CBC}" dt="2023-04-29T14:05:49.775" v="468"/>
          <ac:spMkLst>
            <pc:docMk/>
            <pc:sldMk cId="3204296573" sldId="313"/>
            <ac:spMk id="12" creationId="{112CA93A-9577-CBAC-1C68-8BBE7C4AC1C3}"/>
          </ac:spMkLst>
        </pc:spChg>
        <pc:spChg chg="mod">
          <ac:chgData name="Tomáš Kerepecký" userId="65f0a07976e4ce7e" providerId="LiveId" clId="{C213F25D-50D7-4874-8CB3-FE4DC27F9CBC}" dt="2023-04-29T14:07:16.119" v="488"/>
          <ac:spMkLst>
            <pc:docMk/>
            <pc:sldMk cId="3204296573" sldId="313"/>
            <ac:spMk id="16" creationId="{32694E87-9822-B0E4-F3A3-32416E6C64A5}"/>
          </ac:spMkLst>
        </pc:spChg>
        <pc:spChg chg="add mod">
          <ac:chgData name="Tomáš Kerepecký" userId="65f0a07976e4ce7e" providerId="LiveId" clId="{C213F25D-50D7-4874-8CB3-FE4DC27F9CBC}" dt="2023-04-29T14:08:54.010" v="514" actId="1038"/>
          <ac:spMkLst>
            <pc:docMk/>
            <pc:sldMk cId="3204296573" sldId="313"/>
            <ac:spMk id="18" creationId="{7583D83C-87A4-1762-B8BC-2C19F1D5E4D2}"/>
          </ac:spMkLst>
        </pc:spChg>
        <pc:grpChg chg="add mod ord">
          <ac:chgData name="Tomáš Kerepecký" userId="65f0a07976e4ce7e" providerId="LiveId" clId="{C213F25D-50D7-4874-8CB3-FE4DC27F9CBC}" dt="2023-04-29T14:07:35.568" v="493" actId="167"/>
          <ac:grpSpMkLst>
            <pc:docMk/>
            <pc:sldMk cId="3204296573" sldId="313"/>
            <ac:grpSpMk id="5" creationId="{D6020C7C-152D-14C0-47AD-87B1D9A537ED}"/>
          </ac:grpSpMkLst>
        </pc:grpChg>
        <pc:grpChg chg="add del mod">
          <ac:chgData name="Tomáš Kerepecký" userId="65f0a07976e4ce7e" providerId="LiveId" clId="{C213F25D-50D7-4874-8CB3-FE4DC27F9CBC}" dt="2023-04-29T14:07:14.453" v="486" actId="478"/>
          <ac:grpSpMkLst>
            <pc:docMk/>
            <pc:sldMk cId="3204296573" sldId="313"/>
            <ac:grpSpMk id="8" creationId="{08A2574C-90F8-11A0-5A25-8F43E0B5F2E2}"/>
          </ac:grpSpMkLst>
        </pc:grpChg>
        <pc:grpChg chg="add del mod">
          <ac:chgData name="Tomáš Kerepecký" userId="65f0a07976e4ce7e" providerId="LiveId" clId="{C213F25D-50D7-4874-8CB3-FE4DC27F9CBC}" dt="2023-04-29T14:08:08.764" v="501" actId="478"/>
          <ac:grpSpMkLst>
            <pc:docMk/>
            <pc:sldMk cId="3204296573" sldId="313"/>
            <ac:grpSpMk id="11" creationId="{26DD429E-981A-F3AA-07AE-6DAA18932B1C}"/>
          </ac:grpSpMkLst>
        </pc:grpChg>
        <pc:grpChg chg="add del mod">
          <ac:chgData name="Tomáš Kerepecký" userId="65f0a07976e4ce7e" providerId="LiveId" clId="{C213F25D-50D7-4874-8CB3-FE4DC27F9CBC}" dt="2023-04-29T14:07:37.412" v="494" actId="478"/>
          <ac:grpSpMkLst>
            <pc:docMk/>
            <pc:sldMk cId="3204296573" sldId="313"/>
            <ac:grpSpMk id="15" creationId="{AD4EE565-8D0D-BD91-7D79-98258ADCE3D6}"/>
          </ac:grpSpMkLst>
        </pc:grpChg>
        <pc:picChg chg="add del mod">
          <ac:chgData name="Tomáš Kerepecký" userId="65f0a07976e4ce7e" providerId="LiveId" clId="{C213F25D-50D7-4874-8CB3-FE4DC27F9CBC}" dt="2023-04-29T14:05:23.534" v="464" actId="478"/>
          <ac:picMkLst>
            <pc:docMk/>
            <pc:sldMk cId="3204296573" sldId="313"/>
            <ac:picMk id="2" creationId="{0C61B1C7-9835-296D-BEBE-2F859F52DA19}"/>
          </ac:picMkLst>
        </pc:picChg>
        <pc:picChg chg="add del mod">
          <ac:chgData name="Tomáš Kerepecký" userId="65f0a07976e4ce7e" providerId="LiveId" clId="{C213F25D-50D7-4874-8CB3-FE4DC27F9CBC}" dt="2023-04-29T14:07:15.651" v="487" actId="478"/>
          <ac:picMkLst>
            <pc:docMk/>
            <pc:sldMk cId="3204296573" sldId="313"/>
            <ac:picMk id="3" creationId="{FEEB3452-0EA6-9A94-8C8A-CC4B9E53DA67}"/>
          </ac:picMkLst>
        </pc:picChg>
        <pc:picChg chg="mod">
          <ac:chgData name="Tomáš Kerepecký" userId="65f0a07976e4ce7e" providerId="LiveId" clId="{C213F25D-50D7-4874-8CB3-FE4DC27F9CBC}" dt="2023-04-29T14:05:49.775" v="468"/>
          <ac:picMkLst>
            <pc:docMk/>
            <pc:sldMk cId="3204296573" sldId="313"/>
            <ac:picMk id="7" creationId="{DB752EF1-59D6-4E0B-2CF2-C6D48BF0850C}"/>
          </ac:picMkLst>
        </pc:picChg>
        <pc:picChg chg="mod">
          <ac:chgData name="Tomáš Kerepecký" userId="65f0a07976e4ce7e" providerId="LiveId" clId="{C213F25D-50D7-4874-8CB3-FE4DC27F9CBC}" dt="2023-04-29T14:05:49.775" v="468"/>
          <ac:picMkLst>
            <pc:docMk/>
            <pc:sldMk cId="3204296573" sldId="313"/>
            <ac:picMk id="10" creationId="{6A154E39-30D0-48F4-72E3-2C078170ACE6}"/>
          </ac:picMkLst>
        </pc:picChg>
        <pc:picChg chg="mod">
          <ac:chgData name="Tomáš Kerepecký" userId="65f0a07976e4ce7e" providerId="LiveId" clId="{C213F25D-50D7-4874-8CB3-FE4DC27F9CBC}" dt="2023-04-29T14:05:49.775" v="468"/>
          <ac:picMkLst>
            <pc:docMk/>
            <pc:sldMk cId="3204296573" sldId="313"/>
            <ac:picMk id="13" creationId="{CE116BDA-5741-AB59-5156-D5F923604900}"/>
          </ac:picMkLst>
        </pc:picChg>
        <pc:picChg chg="add mod">
          <ac:chgData name="Tomáš Kerepecký" userId="65f0a07976e4ce7e" providerId="LiveId" clId="{C213F25D-50D7-4874-8CB3-FE4DC27F9CBC}" dt="2023-04-29T14:16:31.483" v="616" actId="14826"/>
          <ac:picMkLst>
            <pc:docMk/>
            <pc:sldMk cId="3204296573" sldId="313"/>
            <ac:picMk id="14" creationId="{65BB1FFE-282C-BAFE-66BD-E7661E5CCD08}"/>
          </ac:picMkLst>
        </pc:picChg>
        <pc:picChg chg="mod">
          <ac:chgData name="Tomáš Kerepecký" userId="65f0a07976e4ce7e" providerId="LiveId" clId="{C213F25D-50D7-4874-8CB3-FE4DC27F9CBC}" dt="2023-04-29T14:07:16.119" v="488"/>
          <ac:picMkLst>
            <pc:docMk/>
            <pc:sldMk cId="3204296573" sldId="313"/>
            <ac:picMk id="17" creationId="{AC6FDCBB-8C4D-1723-E98D-DAE93C87158D}"/>
          </ac:picMkLst>
        </pc:picChg>
      </pc:sldChg>
      <pc:sldChg chg="addSp modSp add del mod modAnim modNotesTx">
        <pc:chgData name="Tomáš Kerepecký" userId="65f0a07976e4ce7e" providerId="LiveId" clId="{C213F25D-50D7-4874-8CB3-FE4DC27F9CBC}" dt="2023-04-29T14:29:54.331" v="691" actId="47"/>
        <pc:sldMkLst>
          <pc:docMk/>
          <pc:sldMk cId="2756822454" sldId="314"/>
        </pc:sldMkLst>
        <pc:spChg chg="mod">
          <ac:chgData name="Tomáš Kerepecký" userId="65f0a07976e4ce7e" providerId="LiveId" clId="{C213F25D-50D7-4874-8CB3-FE4DC27F9CBC}" dt="2023-04-29T13:01:47.072" v="115"/>
          <ac:spMkLst>
            <pc:docMk/>
            <pc:sldMk cId="2756822454" sldId="314"/>
            <ac:spMk id="4" creationId="{00000000-0000-0000-0000-000000000000}"/>
          </ac:spMkLst>
        </pc:spChg>
        <pc:spChg chg="mod">
          <ac:chgData name="Tomáš Kerepecký" userId="65f0a07976e4ce7e" providerId="LiveId" clId="{C213F25D-50D7-4874-8CB3-FE4DC27F9CBC}" dt="2023-04-29T14:06:41.551" v="479"/>
          <ac:spMkLst>
            <pc:docMk/>
            <pc:sldMk cId="2756822454" sldId="314"/>
            <ac:spMk id="5" creationId="{ECA307D5-74DA-75E6-54B2-F63C2B949138}"/>
          </ac:spMkLst>
        </pc:spChg>
        <pc:spChg chg="add mod">
          <ac:chgData name="Tomáš Kerepecký" userId="65f0a07976e4ce7e" providerId="LiveId" clId="{C213F25D-50D7-4874-8CB3-FE4DC27F9CBC}" dt="2023-04-29T14:09:58.389" v="541" actId="1076"/>
          <ac:spMkLst>
            <pc:docMk/>
            <pc:sldMk cId="2756822454" sldId="314"/>
            <ac:spMk id="7" creationId="{BF537B1C-941B-9205-C5D4-9CD6E7B5147A}"/>
          </ac:spMkLst>
        </pc:spChg>
        <pc:spChg chg="add mod">
          <ac:chgData name="Tomáš Kerepecký" userId="65f0a07976e4ce7e" providerId="LiveId" clId="{C213F25D-50D7-4874-8CB3-FE4DC27F9CBC}" dt="2023-04-29T14:10:05.653" v="543" actId="1076"/>
          <ac:spMkLst>
            <pc:docMk/>
            <pc:sldMk cId="2756822454" sldId="314"/>
            <ac:spMk id="8" creationId="{10463E89-57EB-DC07-5D1B-66260E07B88B}"/>
          </ac:spMkLst>
        </pc:spChg>
        <pc:grpChg chg="add mod">
          <ac:chgData name="Tomáš Kerepecký" userId="65f0a07976e4ce7e" providerId="LiveId" clId="{C213F25D-50D7-4874-8CB3-FE4DC27F9CBC}" dt="2023-04-29T14:07:02.917" v="485" actId="1076"/>
          <ac:grpSpMkLst>
            <pc:docMk/>
            <pc:sldMk cId="2756822454" sldId="314"/>
            <ac:grpSpMk id="3" creationId="{274F0D92-86EA-2311-8009-A95CA4AD4497}"/>
          </ac:grpSpMkLst>
        </pc:grpChg>
        <pc:picChg chg="add mod">
          <ac:chgData name="Tomáš Kerepecký" userId="65f0a07976e4ce7e" providerId="LiveId" clId="{C213F25D-50D7-4874-8CB3-FE4DC27F9CBC}" dt="2023-04-29T14:16:46.155" v="618" actId="14826"/>
          <ac:picMkLst>
            <pc:docMk/>
            <pc:sldMk cId="2756822454" sldId="314"/>
            <ac:picMk id="2" creationId="{DDF10DAA-7D54-ECF2-D6A1-53BEF9737F38}"/>
          </ac:picMkLst>
        </pc:picChg>
        <pc:picChg chg="mod">
          <ac:chgData name="Tomáš Kerepecký" userId="65f0a07976e4ce7e" providerId="LiveId" clId="{C213F25D-50D7-4874-8CB3-FE4DC27F9CBC}" dt="2023-04-29T14:06:41.551" v="479"/>
          <ac:picMkLst>
            <pc:docMk/>
            <pc:sldMk cId="2756822454" sldId="314"/>
            <ac:picMk id="6" creationId="{A8D2BF46-59E3-11EB-AB25-7EBF076362DF}"/>
          </ac:picMkLst>
        </pc:picChg>
      </pc:sldChg>
      <pc:sldChg chg="addSp delSp modSp add del mod modNotesTx">
        <pc:chgData name="Tomáš Kerepecký" userId="65f0a07976e4ce7e" providerId="LiveId" clId="{C213F25D-50D7-4874-8CB3-FE4DC27F9CBC}" dt="2023-04-29T14:35:48.181" v="769" actId="47"/>
        <pc:sldMkLst>
          <pc:docMk/>
          <pc:sldMk cId="1162051923" sldId="315"/>
        </pc:sldMkLst>
        <pc:spChg chg="mod">
          <ac:chgData name="Tomáš Kerepecký" userId="65f0a07976e4ce7e" providerId="LiveId" clId="{C213F25D-50D7-4874-8CB3-FE4DC27F9CBC}" dt="2023-04-29T13:02:10.793" v="121"/>
          <ac:spMkLst>
            <pc:docMk/>
            <pc:sldMk cId="1162051923" sldId="315"/>
            <ac:spMk id="4" creationId="{00000000-0000-0000-0000-000000000000}"/>
          </ac:spMkLst>
        </pc:spChg>
        <pc:spChg chg="add mod">
          <ac:chgData name="Tomáš Kerepecký" userId="65f0a07976e4ce7e" providerId="LiveId" clId="{C213F25D-50D7-4874-8CB3-FE4DC27F9CBC}" dt="2023-04-29T14:33:25.371" v="739" actId="1076"/>
          <ac:spMkLst>
            <pc:docMk/>
            <pc:sldMk cId="1162051923" sldId="315"/>
            <ac:spMk id="10" creationId="{34E18B75-F881-F5D0-FCE8-6ED86D13B634}"/>
          </ac:spMkLst>
        </pc:spChg>
        <pc:picChg chg="add del mod">
          <ac:chgData name="Tomáš Kerepecký" userId="65f0a07976e4ce7e" providerId="LiveId" clId="{C213F25D-50D7-4874-8CB3-FE4DC27F9CBC}" dt="2023-04-29T14:30:43.888" v="696" actId="478"/>
          <ac:picMkLst>
            <pc:docMk/>
            <pc:sldMk cId="1162051923" sldId="315"/>
            <ac:picMk id="2" creationId="{7A9BD99D-1823-CDD1-C5AD-EEC2CC595DEA}"/>
          </ac:picMkLst>
        </pc:picChg>
        <pc:picChg chg="add mod">
          <ac:chgData name="Tomáš Kerepecký" userId="65f0a07976e4ce7e" providerId="LiveId" clId="{C213F25D-50D7-4874-8CB3-FE4DC27F9CBC}" dt="2023-04-29T14:30:58.711" v="699" actId="1076"/>
          <ac:picMkLst>
            <pc:docMk/>
            <pc:sldMk cId="1162051923" sldId="315"/>
            <ac:picMk id="3" creationId="{A6B469A0-E767-FD5E-18AA-FDB636DDCB8E}"/>
          </ac:picMkLst>
        </pc:picChg>
        <pc:picChg chg="add mod modCrop">
          <ac:chgData name="Tomáš Kerepecký" userId="65f0a07976e4ce7e" providerId="LiveId" clId="{C213F25D-50D7-4874-8CB3-FE4DC27F9CBC}" dt="2023-04-29T14:33:02.745" v="733" actId="1076"/>
          <ac:picMkLst>
            <pc:docMk/>
            <pc:sldMk cId="1162051923" sldId="315"/>
            <ac:picMk id="5" creationId="{F3AB9E1D-4953-4800-F3C3-11C2A7F695C8}"/>
          </ac:picMkLst>
        </pc:picChg>
        <pc:picChg chg="add del mod">
          <ac:chgData name="Tomáš Kerepecký" userId="65f0a07976e4ce7e" providerId="LiveId" clId="{C213F25D-50D7-4874-8CB3-FE4DC27F9CBC}" dt="2023-04-29T14:31:13.216" v="701" actId="478"/>
          <ac:picMkLst>
            <pc:docMk/>
            <pc:sldMk cId="1162051923" sldId="315"/>
            <ac:picMk id="6" creationId="{F7BD75BD-09DE-B43D-9CF9-93DBE9D2B760}"/>
          </ac:picMkLst>
        </pc:picChg>
        <pc:picChg chg="add mod modCrop">
          <ac:chgData name="Tomáš Kerepecký" userId="65f0a07976e4ce7e" providerId="LiveId" clId="{C213F25D-50D7-4874-8CB3-FE4DC27F9CBC}" dt="2023-04-29T14:33:02.745" v="733" actId="1076"/>
          <ac:picMkLst>
            <pc:docMk/>
            <pc:sldMk cId="1162051923" sldId="315"/>
            <ac:picMk id="7" creationId="{69CCE9F7-4E76-98E2-5151-C713FB0A6739}"/>
          </ac:picMkLst>
        </pc:picChg>
        <pc:picChg chg="add mod modCrop">
          <ac:chgData name="Tomáš Kerepecký" userId="65f0a07976e4ce7e" providerId="LiveId" clId="{C213F25D-50D7-4874-8CB3-FE4DC27F9CBC}" dt="2023-04-29T14:33:02.745" v="733" actId="1076"/>
          <ac:picMkLst>
            <pc:docMk/>
            <pc:sldMk cId="1162051923" sldId="315"/>
            <ac:picMk id="8" creationId="{CA18AB6C-4E62-5B81-E4F2-6AD56CAA9C24}"/>
          </ac:picMkLst>
        </pc:picChg>
      </pc:sldChg>
      <pc:sldChg chg="addSp delSp modSp add mod modNotesTx">
        <pc:chgData name="Tomáš Kerepecký" userId="65f0a07976e4ce7e" providerId="LiveId" clId="{C213F25D-50D7-4874-8CB3-FE4DC27F9CBC}" dt="2023-04-29T16:14:37.803" v="1847" actId="20577"/>
        <pc:sldMkLst>
          <pc:docMk/>
          <pc:sldMk cId="106453085" sldId="316"/>
        </pc:sldMkLst>
        <pc:spChg chg="mod">
          <ac:chgData name="Tomáš Kerepecký" userId="65f0a07976e4ce7e" providerId="LiveId" clId="{C213F25D-50D7-4874-8CB3-FE4DC27F9CBC}" dt="2023-04-29T14:56:58.081" v="1002" actId="20577"/>
          <ac:spMkLst>
            <pc:docMk/>
            <pc:sldMk cId="106453085" sldId="316"/>
            <ac:spMk id="4" creationId="{00000000-0000-0000-0000-000000000000}"/>
          </ac:spMkLst>
        </pc:spChg>
        <pc:spChg chg="add mod">
          <ac:chgData name="Tomáš Kerepecký" userId="65f0a07976e4ce7e" providerId="LiveId" clId="{C213F25D-50D7-4874-8CB3-FE4DC27F9CBC}" dt="2023-04-29T15:50:05.728" v="1592" actId="1076"/>
          <ac:spMkLst>
            <pc:docMk/>
            <pc:sldMk cId="106453085" sldId="316"/>
            <ac:spMk id="9" creationId="{CAD15D95-2876-E7D9-C78C-559B7C22DACE}"/>
          </ac:spMkLst>
        </pc:spChg>
        <pc:spChg chg="add del mod">
          <ac:chgData name="Tomáš Kerepecký" userId="65f0a07976e4ce7e" providerId="LiveId" clId="{C213F25D-50D7-4874-8CB3-FE4DC27F9CBC}" dt="2023-04-29T15:50:55.332" v="1601" actId="478"/>
          <ac:spMkLst>
            <pc:docMk/>
            <pc:sldMk cId="106453085" sldId="316"/>
            <ac:spMk id="10" creationId="{CFFC26A3-E5FF-F1AB-4A41-B6FF79852DB9}"/>
          </ac:spMkLst>
        </pc:spChg>
        <pc:grpChg chg="add del mod">
          <ac:chgData name="Tomáš Kerepecký" userId="65f0a07976e4ce7e" providerId="LiveId" clId="{C213F25D-50D7-4874-8CB3-FE4DC27F9CBC}" dt="2023-04-29T15:12:32.271" v="1348" actId="478"/>
          <ac:grpSpMkLst>
            <pc:docMk/>
            <pc:sldMk cId="106453085" sldId="316"/>
            <ac:grpSpMk id="2" creationId="{7417156D-1593-F1E9-235C-9D59EE1881A9}"/>
          </ac:grpSpMkLst>
        </pc:grpChg>
        <pc:picChg chg="mod">
          <ac:chgData name="Tomáš Kerepecký" userId="65f0a07976e4ce7e" providerId="LiveId" clId="{C213F25D-50D7-4874-8CB3-FE4DC27F9CBC}" dt="2023-04-29T15:11:55.233" v="1340"/>
          <ac:picMkLst>
            <pc:docMk/>
            <pc:sldMk cId="106453085" sldId="316"/>
            <ac:picMk id="3" creationId="{95AF852D-3AB7-76B4-5273-B5516E54E194}"/>
          </ac:picMkLst>
        </pc:picChg>
        <pc:picChg chg="mod">
          <ac:chgData name="Tomáš Kerepecký" userId="65f0a07976e4ce7e" providerId="LiveId" clId="{C213F25D-50D7-4874-8CB3-FE4DC27F9CBC}" dt="2023-04-29T15:11:55.233" v="1340"/>
          <ac:picMkLst>
            <pc:docMk/>
            <pc:sldMk cId="106453085" sldId="316"/>
            <ac:picMk id="5" creationId="{62513A38-9683-9C6E-038B-A8CE9998D3D9}"/>
          </ac:picMkLst>
        </pc:picChg>
        <pc:picChg chg="mod">
          <ac:chgData name="Tomáš Kerepecký" userId="65f0a07976e4ce7e" providerId="LiveId" clId="{C213F25D-50D7-4874-8CB3-FE4DC27F9CBC}" dt="2023-04-29T15:11:55.233" v="1340"/>
          <ac:picMkLst>
            <pc:docMk/>
            <pc:sldMk cId="106453085" sldId="316"/>
            <ac:picMk id="6" creationId="{18E8F74F-BE55-6C18-99B3-05FD59AF5DB4}"/>
          </ac:picMkLst>
        </pc:picChg>
        <pc:picChg chg="add mod">
          <ac:chgData name="Tomáš Kerepecký" userId="65f0a07976e4ce7e" providerId="LiveId" clId="{C213F25D-50D7-4874-8CB3-FE4DC27F9CBC}" dt="2023-04-29T15:12:49.899" v="1352" actId="1076"/>
          <ac:picMkLst>
            <pc:docMk/>
            <pc:sldMk cId="106453085" sldId="316"/>
            <ac:picMk id="8" creationId="{ABF957ED-5843-2970-C8DD-0E8083113CA9}"/>
          </ac:picMkLst>
        </pc:picChg>
      </pc:sldChg>
      <pc:sldChg chg="addSp delSp modSp add mod modNotesTx">
        <pc:chgData name="Tomáš Kerepecký" userId="65f0a07976e4ce7e" providerId="LiveId" clId="{C213F25D-50D7-4874-8CB3-FE4DC27F9CBC}" dt="2023-04-29T16:14:59.288" v="1848" actId="20577"/>
        <pc:sldMkLst>
          <pc:docMk/>
          <pc:sldMk cId="2303551692" sldId="317"/>
        </pc:sldMkLst>
        <pc:spChg chg="mod">
          <ac:chgData name="Tomáš Kerepecký" userId="65f0a07976e4ce7e" providerId="LiveId" clId="{C213F25D-50D7-4874-8CB3-FE4DC27F9CBC}" dt="2023-04-29T15:17:33.464" v="1444" actId="1076"/>
          <ac:spMkLst>
            <pc:docMk/>
            <pc:sldMk cId="2303551692" sldId="317"/>
            <ac:spMk id="4" creationId="{00000000-0000-0000-0000-000000000000}"/>
          </ac:spMkLst>
        </pc:spChg>
        <pc:spChg chg="add mod">
          <ac:chgData name="Tomáš Kerepecký" userId="65f0a07976e4ce7e" providerId="LiveId" clId="{C213F25D-50D7-4874-8CB3-FE4DC27F9CBC}" dt="2023-04-29T15:17:37.210" v="1445" actId="164"/>
          <ac:spMkLst>
            <pc:docMk/>
            <pc:sldMk cId="2303551692" sldId="317"/>
            <ac:spMk id="7" creationId="{D733CAC9-0F0F-0996-420C-F5D2E9B8C491}"/>
          </ac:spMkLst>
        </pc:spChg>
        <pc:spChg chg="add mod">
          <ac:chgData name="Tomáš Kerepecký" userId="65f0a07976e4ce7e" providerId="LiveId" clId="{C213F25D-50D7-4874-8CB3-FE4DC27F9CBC}" dt="2023-04-29T15:18:14.674" v="1455" actId="1076"/>
          <ac:spMkLst>
            <pc:docMk/>
            <pc:sldMk cId="2303551692" sldId="317"/>
            <ac:spMk id="10" creationId="{FE0D45EB-F3F4-499C-5F10-EE1EAD6907FB}"/>
          </ac:spMkLst>
        </pc:spChg>
        <pc:spChg chg="add mod">
          <ac:chgData name="Tomáš Kerepecký" userId="65f0a07976e4ce7e" providerId="LiveId" clId="{C213F25D-50D7-4874-8CB3-FE4DC27F9CBC}" dt="2023-04-29T15:18:19.637" v="1459" actId="20577"/>
          <ac:spMkLst>
            <pc:docMk/>
            <pc:sldMk cId="2303551692" sldId="317"/>
            <ac:spMk id="11" creationId="{9179FC58-A3BB-2005-E532-FAC3F4418178}"/>
          </ac:spMkLst>
        </pc:spChg>
        <pc:spChg chg="add mod">
          <ac:chgData name="Tomáš Kerepecký" userId="65f0a07976e4ce7e" providerId="LiveId" clId="{C213F25D-50D7-4874-8CB3-FE4DC27F9CBC}" dt="2023-04-29T15:18:26.957" v="1463" actId="20577"/>
          <ac:spMkLst>
            <pc:docMk/>
            <pc:sldMk cId="2303551692" sldId="317"/>
            <ac:spMk id="12" creationId="{81F5E15F-A552-7C4A-02F0-4B0C45D862B0}"/>
          </ac:spMkLst>
        </pc:spChg>
        <pc:spChg chg="add mod">
          <ac:chgData name="Tomáš Kerepecký" userId="65f0a07976e4ce7e" providerId="LiveId" clId="{C213F25D-50D7-4874-8CB3-FE4DC27F9CBC}" dt="2023-04-29T15:18:36.182" v="1467" actId="20577"/>
          <ac:spMkLst>
            <pc:docMk/>
            <pc:sldMk cId="2303551692" sldId="317"/>
            <ac:spMk id="13" creationId="{85B30A67-4B87-8540-6E6C-5409E1437428}"/>
          </ac:spMkLst>
        </pc:spChg>
        <pc:grpChg chg="add mod">
          <ac:chgData name="Tomáš Kerepecký" userId="65f0a07976e4ce7e" providerId="LiveId" clId="{C213F25D-50D7-4874-8CB3-FE4DC27F9CBC}" dt="2023-04-29T15:18:03.068" v="1453" actId="1076"/>
          <ac:grpSpMkLst>
            <pc:docMk/>
            <pc:sldMk cId="2303551692" sldId="317"/>
            <ac:grpSpMk id="8" creationId="{5581359A-D830-A118-75DA-F46A3D839789}"/>
          </ac:grpSpMkLst>
        </pc:grpChg>
        <pc:picChg chg="add del mod">
          <ac:chgData name="Tomáš Kerepecký" userId="65f0a07976e4ce7e" providerId="LiveId" clId="{C213F25D-50D7-4874-8CB3-FE4DC27F9CBC}" dt="2023-04-29T13:13:48.438" v="141"/>
          <ac:picMkLst>
            <pc:docMk/>
            <pc:sldMk cId="2303551692" sldId="317"/>
            <ac:picMk id="3" creationId="{12B701AF-F718-12AF-521F-E789E23D88E3}"/>
          </ac:picMkLst>
        </pc:picChg>
        <pc:picChg chg="add mod">
          <ac:chgData name="Tomáš Kerepecký" userId="65f0a07976e4ce7e" providerId="LiveId" clId="{C213F25D-50D7-4874-8CB3-FE4DC27F9CBC}" dt="2023-04-29T15:17:37.210" v="1445" actId="164"/>
          <ac:picMkLst>
            <pc:docMk/>
            <pc:sldMk cId="2303551692" sldId="317"/>
            <ac:picMk id="6" creationId="{B8DDB627-BB34-57A7-B75A-53AD6C25BB88}"/>
          </ac:picMkLst>
        </pc:picChg>
        <pc:picChg chg="add mod">
          <ac:chgData name="Tomáš Kerepecký" userId="65f0a07976e4ce7e" providerId="LiveId" clId="{C213F25D-50D7-4874-8CB3-FE4DC27F9CBC}" dt="2023-04-29T15:17:59.858" v="1452" actId="1076"/>
          <ac:picMkLst>
            <pc:docMk/>
            <pc:sldMk cId="2303551692" sldId="317"/>
            <ac:picMk id="9" creationId="{6F44E6CA-D92B-9F11-6B35-4F0A9633D770}"/>
          </ac:picMkLst>
        </pc:picChg>
      </pc:sldChg>
      <pc:sldChg chg="addSp delSp modSp add mod modNotesTx">
        <pc:chgData name="Tomáš Kerepecký" userId="65f0a07976e4ce7e" providerId="LiveId" clId="{C213F25D-50D7-4874-8CB3-FE4DC27F9CBC}" dt="2023-04-29T16:15:22.935" v="1849" actId="20577"/>
        <pc:sldMkLst>
          <pc:docMk/>
          <pc:sldMk cId="1201325274" sldId="318"/>
        </pc:sldMkLst>
        <pc:spChg chg="add del">
          <ac:chgData name="Tomáš Kerepecký" userId="65f0a07976e4ce7e" providerId="LiveId" clId="{C213F25D-50D7-4874-8CB3-FE4DC27F9CBC}" dt="2023-04-29T15:20:01.793" v="1469" actId="478"/>
          <ac:spMkLst>
            <pc:docMk/>
            <pc:sldMk cId="1201325274" sldId="318"/>
            <ac:spMk id="2" creationId="{5CD8AA1E-CBE5-3547-8344-1656BE181DDB}"/>
          </ac:spMkLst>
        </pc:spChg>
        <pc:spChg chg="add del mod">
          <ac:chgData name="Tomáš Kerepecký" userId="65f0a07976e4ce7e" providerId="LiveId" clId="{C213F25D-50D7-4874-8CB3-FE4DC27F9CBC}" dt="2023-04-29T15:20:15.357" v="1471" actId="478"/>
          <ac:spMkLst>
            <pc:docMk/>
            <pc:sldMk cId="1201325274" sldId="318"/>
            <ac:spMk id="3" creationId="{CD9E0340-B311-07DC-A61B-87D7A812EBFE}"/>
          </ac:spMkLst>
        </pc:spChg>
        <pc:spChg chg="mod">
          <ac:chgData name="Tomáš Kerepecký" userId="65f0a07976e4ce7e" providerId="LiveId" clId="{C213F25D-50D7-4874-8CB3-FE4DC27F9CBC}" dt="2023-04-29T13:03:21.178" v="139"/>
          <ac:spMkLst>
            <pc:docMk/>
            <pc:sldMk cId="1201325274" sldId="318"/>
            <ac:spMk id="4" creationId="{00000000-0000-0000-0000-000000000000}"/>
          </ac:spMkLst>
        </pc:spChg>
        <pc:picChg chg="add del mod">
          <ac:chgData name="Tomáš Kerepecký" userId="65f0a07976e4ce7e" providerId="LiveId" clId="{C213F25D-50D7-4874-8CB3-FE4DC27F9CBC}" dt="2023-04-29T15:23:00.752" v="1489" actId="478"/>
          <ac:picMkLst>
            <pc:docMk/>
            <pc:sldMk cId="1201325274" sldId="318"/>
            <ac:picMk id="6" creationId="{8EE40D8D-3399-A605-8974-8F8C41336852}"/>
          </ac:picMkLst>
        </pc:picChg>
        <pc:picChg chg="add del mod">
          <ac:chgData name="Tomáš Kerepecký" userId="65f0a07976e4ce7e" providerId="LiveId" clId="{C213F25D-50D7-4874-8CB3-FE4DC27F9CBC}" dt="2023-04-29T15:21:32.085" v="1482" actId="478"/>
          <ac:picMkLst>
            <pc:docMk/>
            <pc:sldMk cId="1201325274" sldId="318"/>
            <ac:picMk id="8" creationId="{E305DC1A-40FE-E219-7087-CF30E27EFCC4}"/>
          </ac:picMkLst>
        </pc:picChg>
        <pc:picChg chg="add del mod">
          <ac:chgData name="Tomáš Kerepecký" userId="65f0a07976e4ce7e" providerId="LiveId" clId="{C213F25D-50D7-4874-8CB3-FE4DC27F9CBC}" dt="2023-04-29T15:22:59.767" v="1488" actId="478"/>
          <ac:picMkLst>
            <pc:docMk/>
            <pc:sldMk cId="1201325274" sldId="318"/>
            <ac:picMk id="10" creationId="{A6492553-7AD0-42E2-7282-B015E15610B4}"/>
          </ac:picMkLst>
        </pc:picChg>
        <pc:picChg chg="add del mod modCrop">
          <ac:chgData name="Tomáš Kerepecký" userId="65f0a07976e4ce7e" providerId="LiveId" clId="{C213F25D-50D7-4874-8CB3-FE4DC27F9CBC}" dt="2023-04-29T15:23:18.686" v="1493" actId="478"/>
          <ac:picMkLst>
            <pc:docMk/>
            <pc:sldMk cId="1201325274" sldId="318"/>
            <ac:picMk id="12" creationId="{E45F3595-0016-6C63-41CF-7C5880980B62}"/>
          </ac:picMkLst>
        </pc:picChg>
        <pc:picChg chg="add del mod">
          <ac:chgData name="Tomáš Kerepecký" userId="65f0a07976e4ce7e" providerId="LiveId" clId="{C213F25D-50D7-4874-8CB3-FE4DC27F9CBC}" dt="2023-04-29T15:23:40.759" v="1497" actId="478"/>
          <ac:picMkLst>
            <pc:docMk/>
            <pc:sldMk cId="1201325274" sldId="318"/>
            <ac:picMk id="14" creationId="{1567540D-B36A-B2B4-1D1D-A1A899BD033E}"/>
          </ac:picMkLst>
        </pc:picChg>
        <pc:picChg chg="add mod">
          <ac:chgData name="Tomáš Kerepecký" userId="65f0a07976e4ce7e" providerId="LiveId" clId="{C213F25D-50D7-4874-8CB3-FE4DC27F9CBC}" dt="2023-04-29T15:30:34.572" v="1570" actId="1035"/>
          <ac:picMkLst>
            <pc:docMk/>
            <pc:sldMk cId="1201325274" sldId="318"/>
            <ac:picMk id="16" creationId="{C16BFEE1-6B19-B6BD-2F98-8309E68E8BB3}"/>
          </ac:picMkLst>
        </pc:picChg>
        <pc:picChg chg="add mod">
          <ac:chgData name="Tomáš Kerepecký" userId="65f0a07976e4ce7e" providerId="LiveId" clId="{C213F25D-50D7-4874-8CB3-FE4DC27F9CBC}" dt="2023-04-29T15:30:34.572" v="1570" actId="1035"/>
          <ac:picMkLst>
            <pc:docMk/>
            <pc:sldMk cId="1201325274" sldId="318"/>
            <ac:picMk id="18" creationId="{F59DB7E4-4BDC-CC75-D49B-EFD21CE8884E}"/>
          </ac:picMkLst>
        </pc:picChg>
        <pc:picChg chg="add mod">
          <ac:chgData name="Tomáš Kerepecký" userId="65f0a07976e4ce7e" providerId="LiveId" clId="{C213F25D-50D7-4874-8CB3-FE4DC27F9CBC}" dt="2023-04-29T15:30:34.572" v="1570" actId="1035"/>
          <ac:picMkLst>
            <pc:docMk/>
            <pc:sldMk cId="1201325274" sldId="318"/>
            <ac:picMk id="20" creationId="{045DC509-A472-10D0-7107-78D91F329B72}"/>
          </ac:picMkLst>
        </pc:picChg>
        <pc:picChg chg="add mod">
          <ac:chgData name="Tomáš Kerepecký" userId="65f0a07976e4ce7e" providerId="LiveId" clId="{C213F25D-50D7-4874-8CB3-FE4DC27F9CBC}" dt="2023-04-29T15:30:34.572" v="1570" actId="1035"/>
          <ac:picMkLst>
            <pc:docMk/>
            <pc:sldMk cId="1201325274" sldId="318"/>
            <ac:picMk id="22" creationId="{B19BE73B-A658-99B8-F991-969467035179}"/>
          </ac:picMkLst>
        </pc:picChg>
      </pc:sldChg>
      <pc:sldChg chg="addSp delSp modSp add del mod delAnim modAnim">
        <pc:chgData name="Tomáš Kerepecký" userId="65f0a07976e4ce7e" providerId="LiveId" clId="{C213F25D-50D7-4874-8CB3-FE4DC27F9CBC}" dt="2023-04-29T14:29:54.331" v="691" actId="47"/>
        <pc:sldMkLst>
          <pc:docMk/>
          <pc:sldMk cId="368021799" sldId="319"/>
        </pc:sldMkLst>
        <pc:spChg chg="add mod">
          <ac:chgData name="Tomáš Kerepecký" userId="65f0a07976e4ce7e" providerId="LiveId" clId="{C213F25D-50D7-4874-8CB3-FE4DC27F9CBC}" dt="2023-04-29T14:09:12.138" v="523" actId="1076"/>
          <ac:spMkLst>
            <pc:docMk/>
            <pc:sldMk cId="368021799" sldId="319"/>
            <ac:spMk id="2" creationId="{6C533B67-9FEC-5D11-1CFD-6DEC3DDAADF0}"/>
          </ac:spMkLst>
        </pc:spChg>
        <pc:spChg chg="add mod">
          <ac:chgData name="Tomáš Kerepecký" userId="65f0a07976e4ce7e" providerId="LiveId" clId="{C213F25D-50D7-4874-8CB3-FE4DC27F9CBC}" dt="2023-04-29T14:09:16.674" v="528" actId="1037"/>
          <ac:spMkLst>
            <pc:docMk/>
            <pc:sldMk cId="368021799" sldId="319"/>
            <ac:spMk id="3" creationId="{0957D747-77B8-ADED-96E9-F61007EB0D75}"/>
          </ac:spMkLst>
        </pc:spChg>
        <pc:spChg chg="add mod">
          <ac:chgData name="Tomáš Kerepecký" userId="65f0a07976e4ce7e" providerId="LiveId" clId="{C213F25D-50D7-4874-8CB3-FE4DC27F9CBC}" dt="2023-04-29T14:09:46.274" v="539" actId="1035"/>
          <ac:spMkLst>
            <pc:docMk/>
            <pc:sldMk cId="368021799" sldId="319"/>
            <ac:spMk id="8" creationId="{CF1CD1A2-C702-5875-4EA8-5B735483E311}"/>
          </ac:spMkLst>
        </pc:spChg>
        <pc:spChg chg="add mod">
          <ac:chgData name="Tomáš Kerepecký" userId="65f0a07976e4ce7e" providerId="LiveId" clId="{C213F25D-50D7-4874-8CB3-FE4DC27F9CBC}" dt="2023-04-29T14:09:43.778" v="537" actId="1035"/>
          <ac:spMkLst>
            <pc:docMk/>
            <pc:sldMk cId="368021799" sldId="319"/>
            <ac:spMk id="9" creationId="{40876CDB-5CDC-B786-8C6C-EB1B8446046C}"/>
          </ac:spMkLst>
        </pc:spChg>
        <pc:grpChg chg="del">
          <ac:chgData name="Tomáš Kerepecký" userId="65f0a07976e4ce7e" providerId="LiveId" clId="{C213F25D-50D7-4874-8CB3-FE4DC27F9CBC}" dt="2023-04-29T14:08:04.421" v="500" actId="478"/>
          <ac:grpSpMkLst>
            <pc:docMk/>
            <pc:sldMk cId="368021799" sldId="319"/>
            <ac:grpSpMk id="5" creationId="{D6020C7C-152D-14C0-47AD-87B1D9A537ED}"/>
          </ac:grpSpMkLst>
        </pc:grpChg>
        <pc:grpChg chg="mod ord">
          <ac:chgData name="Tomáš Kerepecký" userId="65f0a07976e4ce7e" providerId="LiveId" clId="{C213F25D-50D7-4874-8CB3-FE4DC27F9CBC}" dt="2023-04-29T14:08:03.106" v="499" actId="167"/>
          <ac:grpSpMkLst>
            <pc:docMk/>
            <pc:sldMk cId="368021799" sldId="319"/>
            <ac:grpSpMk id="11" creationId="{26DD429E-981A-F3AA-07AE-6DAA18932B1C}"/>
          </ac:grpSpMkLst>
        </pc:grpChg>
        <pc:picChg chg="mod">
          <ac:chgData name="Tomáš Kerepecký" userId="65f0a07976e4ce7e" providerId="LiveId" clId="{C213F25D-50D7-4874-8CB3-FE4DC27F9CBC}" dt="2023-04-29T14:16:42.110" v="617" actId="14826"/>
          <ac:picMkLst>
            <pc:docMk/>
            <pc:sldMk cId="368021799" sldId="319"/>
            <ac:picMk id="14" creationId="{65BB1FFE-282C-BAFE-66BD-E7661E5CCD08}"/>
          </ac:picMkLst>
        </pc:picChg>
      </pc:sldChg>
      <pc:sldChg chg="delSp add del mod">
        <pc:chgData name="Tomáš Kerepecký" userId="65f0a07976e4ce7e" providerId="LiveId" clId="{C213F25D-50D7-4874-8CB3-FE4DC27F9CBC}" dt="2023-04-29T14:13:02.984" v="584" actId="47"/>
        <pc:sldMkLst>
          <pc:docMk/>
          <pc:sldMk cId="3142770972" sldId="320"/>
        </pc:sldMkLst>
        <pc:spChg chg="del">
          <ac:chgData name="Tomáš Kerepecký" userId="65f0a07976e4ce7e" providerId="LiveId" clId="{C213F25D-50D7-4874-8CB3-FE4DC27F9CBC}" dt="2023-04-29T14:10:32.875" v="545" actId="478"/>
          <ac:spMkLst>
            <pc:docMk/>
            <pc:sldMk cId="3142770972" sldId="320"/>
            <ac:spMk id="8" creationId="{10463E89-57EB-DC07-5D1B-66260E07B88B}"/>
          </ac:spMkLst>
        </pc:spChg>
      </pc:sldChg>
      <pc:sldChg chg="addSp delSp modSp add del mod delAnim">
        <pc:chgData name="Tomáš Kerepecký" userId="65f0a07976e4ce7e" providerId="LiveId" clId="{C213F25D-50D7-4874-8CB3-FE4DC27F9CBC}" dt="2023-04-29T14:29:54.331" v="691" actId="47"/>
        <pc:sldMkLst>
          <pc:docMk/>
          <pc:sldMk cId="4162819577" sldId="321"/>
        </pc:sldMkLst>
        <pc:spChg chg="mod">
          <ac:chgData name="Tomáš Kerepecký" userId="65f0a07976e4ce7e" providerId="LiveId" clId="{C213F25D-50D7-4874-8CB3-FE4DC27F9CBC}" dt="2023-04-29T14:12:03.530" v="567" actId="1038"/>
          <ac:spMkLst>
            <pc:docMk/>
            <pc:sldMk cId="4162819577" sldId="321"/>
            <ac:spMk id="7" creationId="{BF537B1C-941B-9205-C5D4-9CD6E7B5147A}"/>
          </ac:spMkLst>
        </pc:spChg>
        <pc:spChg chg="add del mod">
          <ac:chgData name="Tomáš Kerepecký" userId="65f0a07976e4ce7e" providerId="LiveId" clId="{C213F25D-50D7-4874-8CB3-FE4DC27F9CBC}" dt="2023-04-29T14:12:07.098" v="570" actId="478"/>
          <ac:spMkLst>
            <pc:docMk/>
            <pc:sldMk cId="4162819577" sldId="321"/>
            <ac:spMk id="9" creationId="{B7F2A75B-3460-C8AC-96DD-897546E7AAE5}"/>
          </ac:spMkLst>
        </pc:spChg>
        <pc:spChg chg="add mod">
          <ac:chgData name="Tomáš Kerepecký" userId="65f0a07976e4ce7e" providerId="LiveId" clId="{C213F25D-50D7-4874-8CB3-FE4DC27F9CBC}" dt="2023-04-29T14:12:49.576" v="583" actId="1036"/>
          <ac:spMkLst>
            <pc:docMk/>
            <pc:sldMk cId="4162819577" sldId="321"/>
            <ac:spMk id="10" creationId="{2B0B6E80-E0AD-04C8-46E6-0A26A724895D}"/>
          </ac:spMkLst>
        </pc:spChg>
        <pc:grpChg chg="del">
          <ac:chgData name="Tomáš Kerepecký" userId="65f0a07976e4ce7e" providerId="LiveId" clId="{C213F25D-50D7-4874-8CB3-FE4DC27F9CBC}" dt="2023-04-29T14:11:55.597" v="554" actId="478"/>
          <ac:grpSpMkLst>
            <pc:docMk/>
            <pc:sldMk cId="4162819577" sldId="321"/>
            <ac:grpSpMk id="3" creationId="{274F0D92-86EA-2311-8009-A95CA4AD4497}"/>
          </ac:grpSpMkLst>
        </pc:grpChg>
        <pc:picChg chg="mod">
          <ac:chgData name="Tomáš Kerepecký" userId="65f0a07976e4ce7e" providerId="LiveId" clId="{C213F25D-50D7-4874-8CB3-FE4DC27F9CBC}" dt="2023-04-29T14:16:51.077" v="619" actId="14826"/>
          <ac:picMkLst>
            <pc:docMk/>
            <pc:sldMk cId="4162819577" sldId="321"/>
            <ac:picMk id="2" creationId="{DDF10DAA-7D54-ECF2-D6A1-53BEF9737F38}"/>
          </ac:picMkLst>
        </pc:picChg>
        <pc:picChg chg="add mod ord modCrop">
          <ac:chgData name="Tomáš Kerepecký" userId="65f0a07976e4ce7e" providerId="LiveId" clId="{C213F25D-50D7-4874-8CB3-FE4DC27F9CBC}" dt="2023-04-29T14:11:54.434" v="553" actId="167"/>
          <ac:picMkLst>
            <pc:docMk/>
            <pc:sldMk cId="4162819577" sldId="321"/>
            <ac:picMk id="8" creationId="{C41849E8-ED8E-8BC7-36A4-4CEF8423E428}"/>
          </ac:picMkLst>
        </pc:picChg>
      </pc:sldChg>
      <pc:sldChg chg="addSp modSp add mod modNotesTx">
        <pc:chgData name="Tomáš Kerepecký" userId="65f0a07976e4ce7e" providerId="LiveId" clId="{C213F25D-50D7-4874-8CB3-FE4DC27F9CBC}" dt="2023-04-29T14:25:22.145" v="635" actId="6549"/>
        <pc:sldMkLst>
          <pc:docMk/>
          <pc:sldMk cId="3130024724" sldId="322"/>
        </pc:sldMkLst>
        <pc:spChg chg="add mod">
          <ac:chgData name="Tomáš Kerepecký" userId="65f0a07976e4ce7e" providerId="LiveId" clId="{C213F25D-50D7-4874-8CB3-FE4DC27F9CBC}" dt="2023-04-29T14:24:52.089" v="627" actId="1076"/>
          <ac:spMkLst>
            <pc:docMk/>
            <pc:sldMk cId="3130024724" sldId="322"/>
            <ac:spMk id="2" creationId="{2ABCEFA3-C1B3-0688-27E3-CA6F0E79D16B}"/>
          </ac:spMkLst>
        </pc:spChg>
      </pc:sldChg>
      <pc:sldChg chg="addSp delSp modSp add mod modNotesTx">
        <pc:chgData name="Tomáš Kerepecký" userId="65f0a07976e4ce7e" providerId="LiveId" clId="{C213F25D-50D7-4874-8CB3-FE4DC27F9CBC}" dt="2023-04-29T14:26:28.538" v="649" actId="478"/>
        <pc:sldMkLst>
          <pc:docMk/>
          <pc:sldMk cId="1804743238" sldId="323"/>
        </pc:sldMkLst>
        <pc:spChg chg="mod">
          <ac:chgData name="Tomáš Kerepecký" userId="65f0a07976e4ce7e" providerId="LiveId" clId="{C213F25D-50D7-4874-8CB3-FE4DC27F9CBC}" dt="2023-04-29T14:26:03.408" v="642" actId="1076"/>
          <ac:spMkLst>
            <pc:docMk/>
            <pc:sldMk cId="1804743238" sldId="323"/>
            <ac:spMk id="2" creationId="{2ABCEFA3-C1B3-0688-27E3-CA6F0E79D16B}"/>
          </ac:spMkLst>
        </pc:spChg>
        <pc:spChg chg="add mod">
          <ac:chgData name="Tomáš Kerepecký" userId="65f0a07976e4ce7e" providerId="LiveId" clId="{C213F25D-50D7-4874-8CB3-FE4DC27F9CBC}" dt="2023-04-29T14:26:01.459" v="641" actId="571"/>
          <ac:spMkLst>
            <pc:docMk/>
            <pc:sldMk cId="1804743238" sldId="323"/>
            <ac:spMk id="3" creationId="{81A10118-70A2-9E86-BA1D-9E462B83F53A}"/>
          </ac:spMkLst>
        </pc:spChg>
        <pc:spChg chg="add del mod">
          <ac:chgData name="Tomáš Kerepecký" userId="65f0a07976e4ce7e" providerId="LiveId" clId="{C213F25D-50D7-4874-8CB3-FE4DC27F9CBC}" dt="2023-04-29T14:26:28.538" v="649" actId="478"/>
          <ac:spMkLst>
            <pc:docMk/>
            <pc:sldMk cId="1804743238" sldId="323"/>
            <ac:spMk id="5" creationId="{1F8B75CD-0A25-4012-ADD7-F25BA38E5F23}"/>
          </ac:spMkLst>
        </pc:spChg>
      </pc:sldChg>
      <pc:sldChg chg="modSp add mod modNotesTx">
        <pc:chgData name="Tomáš Kerepecký" userId="65f0a07976e4ce7e" providerId="LiveId" clId="{C213F25D-50D7-4874-8CB3-FE4DC27F9CBC}" dt="2023-04-29T14:28:37.856" v="669" actId="20577"/>
        <pc:sldMkLst>
          <pc:docMk/>
          <pc:sldMk cId="934528765" sldId="324"/>
        </pc:sldMkLst>
        <pc:spChg chg="mod">
          <ac:chgData name="Tomáš Kerepecký" userId="65f0a07976e4ce7e" providerId="LiveId" clId="{C213F25D-50D7-4874-8CB3-FE4DC27F9CBC}" dt="2023-04-29T14:28:24.930" v="665" actId="1076"/>
          <ac:spMkLst>
            <pc:docMk/>
            <pc:sldMk cId="934528765" sldId="324"/>
            <ac:spMk id="2" creationId="{2ABCEFA3-C1B3-0688-27E3-CA6F0E79D16B}"/>
          </ac:spMkLst>
        </pc:spChg>
      </pc:sldChg>
      <pc:sldChg chg="modSp add mod modNotesTx">
        <pc:chgData name="Tomáš Kerepecký" userId="65f0a07976e4ce7e" providerId="LiveId" clId="{C213F25D-50D7-4874-8CB3-FE4DC27F9CBC}" dt="2023-04-29T14:29:12.689" v="679" actId="1038"/>
        <pc:sldMkLst>
          <pc:docMk/>
          <pc:sldMk cId="632699641" sldId="325"/>
        </pc:sldMkLst>
        <pc:spChg chg="mod">
          <ac:chgData name="Tomáš Kerepecký" userId="65f0a07976e4ce7e" providerId="LiveId" clId="{C213F25D-50D7-4874-8CB3-FE4DC27F9CBC}" dt="2023-04-29T14:29:12.689" v="679" actId="1038"/>
          <ac:spMkLst>
            <pc:docMk/>
            <pc:sldMk cId="632699641" sldId="325"/>
            <ac:spMk id="2" creationId="{2ABCEFA3-C1B3-0688-27E3-CA6F0E79D16B}"/>
          </ac:spMkLst>
        </pc:spChg>
      </pc:sldChg>
      <pc:sldChg chg="modSp add mod modNotesTx">
        <pc:chgData name="Tomáš Kerepecký" userId="65f0a07976e4ce7e" providerId="LiveId" clId="{C213F25D-50D7-4874-8CB3-FE4DC27F9CBC}" dt="2023-04-29T14:29:48.618" v="690" actId="1035"/>
        <pc:sldMkLst>
          <pc:docMk/>
          <pc:sldMk cId="1289563018" sldId="326"/>
        </pc:sldMkLst>
        <pc:spChg chg="mod">
          <ac:chgData name="Tomáš Kerepecký" userId="65f0a07976e4ce7e" providerId="LiveId" clId="{C213F25D-50D7-4874-8CB3-FE4DC27F9CBC}" dt="2023-04-29T14:29:48.618" v="690" actId="1035"/>
          <ac:spMkLst>
            <pc:docMk/>
            <pc:sldMk cId="1289563018" sldId="326"/>
            <ac:spMk id="2" creationId="{2ABCEFA3-C1B3-0688-27E3-CA6F0E79D16B}"/>
          </ac:spMkLst>
        </pc:spChg>
      </pc:sldChg>
      <pc:sldChg chg="addSp delSp modSp add del mod">
        <pc:chgData name="Tomáš Kerepecký" userId="65f0a07976e4ce7e" providerId="LiveId" clId="{C213F25D-50D7-4874-8CB3-FE4DC27F9CBC}" dt="2023-04-29T14:35:18.414" v="763" actId="47"/>
        <pc:sldMkLst>
          <pc:docMk/>
          <pc:sldMk cId="3314812932" sldId="327"/>
        </pc:sldMkLst>
        <pc:spChg chg="mod">
          <ac:chgData name="Tomáš Kerepecký" userId="65f0a07976e4ce7e" providerId="LiveId" clId="{C213F25D-50D7-4874-8CB3-FE4DC27F9CBC}" dt="2023-04-29T14:35:02.406" v="754" actId="164"/>
          <ac:spMkLst>
            <pc:docMk/>
            <pc:sldMk cId="3314812932" sldId="327"/>
            <ac:spMk id="4" creationId="{00000000-0000-0000-0000-000000000000}"/>
          </ac:spMkLst>
        </pc:spChg>
        <pc:grpChg chg="add del mod">
          <ac:chgData name="Tomáš Kerepecký" userId="65f0a07976e4ce7e" providerId="LiveId" clId="{C213F25D-50D7-4874-8CB3-FE4DC27F9CBC}" dt="2023-04-29T14:34:41.564" v="748" actId="165"/>
          <ac:grpSpMkLst>
            <pc:docMk/>
            <pc:sldMk cId="3314812932" sldId="327"/>
            <ac:grpSpMk id="2" creationId="{4C112D7A-2FDD-9F0C-FC7D-BD4D80654D6D}"/>
          </ac:grpSpMkLst>
        </pc:grpChg>
        <pc:grpChg chg="add del mod">
          <ac:chgData name="Tomáš Kerepecký" userId="65f0a07976e4ce7e" providerId="LiveId" clId="{C213F25D-50D7-4874-8CB3-FE4DC27F9CBC}" dt="2023-04-29T14:35:13.428" v="761" actId="21"/>
          <ac:grpSpMkLst>
            <pc:docMk/>
            <pc:sldMk cId="3314812932" sldId="327"/>
            <ac:grpSpMk id="13" creationId="{62B7B4CC-9F7B-5A9D-7733-27B4B4E83D55}"/>
          </ac:grpSpMkLst>
        </pc:grpChg>
        <pc:picChg chg="del">
          <ac:chgData name="Tomáš Kerepecký" userId="65f0a07976e4ce7e" providerId="LiveId" clId="{C213F25D-50D7-4874-8CB3-FE4DC27F9CBC}" dt="2023-04-29T14:33:56.155" v="741" actId="478"/>
          <ac:picMkLst>
            <pc:docMk/>
            <pc:sldMk cId="3314812932" sldId="327"/>
            <ac:picMk id="3" creationId="{A6B469A0-E767-FD5E-18AA-FDB636DDCB8E}"/>
          </ac:picMkLst>
        </pc:picChg>
        <pc:picChg chg="del mod topLvl">
          <ac:chgData name="Tomáš Kerepecký" userId="65f0a07976e4ce7e" providerId="LiveId" clId="{C213F25D-50D7-4874-8CB3-FE4DC27F9CBC}" dt="2023-04-29T14:34:58.080" v="753" actId="478"/>
          <ac:picMkLst>
            <pc:docMk/>
            <pc:sldMk cId="3314812932" sldId="327"/>
            <ac:picMk id="6" creationId="{E6FF760E-C014-27C8-A7A4-EC7C633F27C4}"/>
          </ac:picMkLst>
        </pc:picChg>
        <pc:picChg chg="mod topLvl">
          <ac:chgData name="Tomáš Kerepecký" userId="65f0a07976e4ce7e" providerId="LiveId" clId="{C213F25D-50D7-4874-8CB3-FE4DC27F9CBC}" dt="2023-04-29T14:35:02.406" v="754" actId="164"/>
          <ac:picMkLst>
            <pc:docMk/>
            <pc:sldMk cId="3314812932" sldId="327"/>
            <ac:picMk id="9" creationId="{C5EBC6AF-EA13-CD59-069D-C94569AE377E}"/>
          </ac:picMkLst>
        </pc:picChg>
        <pc:picChg chg="mod topLvl">
          <ac:chgData name="Tomáš Kerepecký" userId="65f0a07976e4ce7e" providerId="LiveId" clId="{C213F25D-50D7-4874-8CB3-FE4DC27F9CBC}" dt="2023-04-29T14:35:02.406" v="754" actId="164"/>
          <ac:picMkLst>
            <pc:docMk/>
            <pc:sldMk cId="3314812932" sldId="327"/>
            <ac:picMk id="11" creationId="{FF0CD0F7-B2A1-5F12-AD61-F94408B5618B}"/>
          </ac:picMkLst>
        </pc:picChg>
        <pc:picChg chg="mod topLvl">
          <ac:chgData name="Tomáš Kerepecký" userId="65f0a07976e4ce7e" providerId="LiveId" clId="{C213F25D-50D7-4874-8CB3-FE4DC27F9CBC}" dt="2023-04-29T14:35:02.406" v="754" actId="164"/>
          <ac:picMkLst>
            <pc:docMk/>
            <pc:sldMk cId="3314812932" sldId="327"/>
            <ac:picMk id="12" creationId="{0E3C0F68-0FF3-8A91-ED75-DF0BA4F0DDD6}"/>
          </ac:picMkLst>
        </pc:picChg>
      </pc:sldChg>
      <pc:sldChg chg="addSp delSp modSp add del mod modNotesTx">
        <pc:chgData name="Tomáš Kerepecký" userId="65f0a07976e4ce7e" providerId="LiveId" clId="{C213F25D-50D7-4874-8CB3-FE4DC27F9CBC}" dt="2023-04-29T16:12:28.897" v="1766" actId="20577"/>
        <pc:sldMkLst>
          <pc:docMk/>
          <pc:sldMk cId="3752439109" sldId="328"/>
        </pc:sldMkLst>
        <pc:spChg chg="del">
          <ac:chgData name="Tomáš Kerepecký" userId="65f0a07976e4ce7e" providerId="LiveId" clId="{C213F25D-50D7-4874-8CB3-FE4DC27F9CBC}" dt="2023-04-29T14:52:20.305" v="963" actId="478"/>
          <ac:spMkLst>
            <pc:docMk/>
            <pc:sldMk cId="3752439109" sldId="328"/>
            <ac:spMk id="4" creationId="{00000000-0000-0000-0000-000000000000}"/>
          </ac:spMkLst>
        </pc:spChg>
        <pc:spChg chg="del mod topLvl">
          <ac:chgData name="Tomáš Kerepecký" userId="65f0a07976e4ce7e" providerId="LiveId" clId="{C213F25D-50D7-4874-8CB3-FE4DC27F9CBC}" dt="2023-04-29T14:51:04.616" v="949" actId="478"/>
          <ac:spMkLst>
            <pc:docMk/>
            <pc:sldMk cId="3752439109" sldId="328"/>
            <ac:spMk id="6" creationId="{77A2036E-2C1C-8824-728F-90E76D528B0A}"/>
          </ac:spMkLst>
        </pc:spChg>
        <pc:spChg chg="add mod">
          <ac:chgData name="Tomáš Kerepecký" userId="65f0a07976e4ce7e" providerId="LiveId" clId="{C213F25D-50D7-4874-8CB3-FE4DC27F9CBC}" dt="2023-04-29T14:46:18.357" v="900"/>
          <ac:spMkLst>
            <pc:docMk/>
            <pc:sldMk cId="3752439109" sldId="328"/>
            <ac:spMk id="13" creationId="{95F5CC3D-6AA9-8E77-8BB3-3DB9EAA5418D}"/>
          </ac:spMkLst>
        </pc:spChg>
        <pc:spChg chg="add mod">
          <ac:chgData name="Tomáš Kerepecký" userId="65f0a07976e4ce7e" providerId="LiveId" clId="{C213F25D-50D7-4874-8CB3-FE4DC27F9CBC}" dt="2023-04-29T14:46:24.824" v="912" actId="20577"/>
          <ac:spMkLst>
            <pc:docMk/>
            <pc:sldMk cId="3752439109" sldId="328"/>
            <ac:spMk id="14" creationId="{345EFD73-5066-8A2F-3E48-901607DF8797}"/>
          </ac:spMkLst>
        </pc:spChg>
        <pc:spChg chg="add del mod">
          <ac:chgData name="Tomáš Kerepecký" userId="65f0a07976e4ce7e" providerId="LiveId" clId="{C213F25D-50D7-4874-8CB3-FE4DC27F9CBC}" dt="2023-04-29T14:51:06.615" v="951" actId="478"/>
          <ac:spMkLst>
            <pc:docMk/>
            <pc:sldMk cId="3752439109" sldId="328"/>
            <ac:spMk id="15" creationId="{1906FF94-E27A-B26A-2C92-27771EA60242}"/>
          </ac:spMkLst>
        </pc:spChg>
        <pc:spChg chg="add mod">
          <ac:chgData name="Tomáš Kerepecký" userId="65f0a07976e4ce7e" providerId="LiveId" clId="{C213F25D-50D7-4874-8CB3-FE4DC27F9CBC}" dt="2023-04-29T14:46:18.357" v="900"/>
          <ac:spMkLst>
            <pc:docMk/>
            <pc:sldMk cId="3752439109" sldId="328"/>
            <ac:spMk id="16" creationId="{B5D644A1-A382-A197-7C46-EEE7E2FB6785}"/>
          </ac:spMkLst>
        </pc:spChg>
        <pc:spChg chg="add del mod">
          <ac:chgData name="Tomáš Kerepecký" userId="65f0a07976e4ce7e" providerId="LiveId" clId="{C213F25D-50D7-4874-8CB3-FE4DC27F9CBC}" dt="2023-04-29T14:58:39.715" v="1020" actId="478"/>
          <ac:spMkLst>
            <pc:docMk/>
            <pc:sldMk cId="3752439109" sldId="328"/>
            <ac:spMk id="17" creationId="{98372BCD-01F3-D985-0348-486A4C83D0B1}"/>
          </ac:spMkLst>
        </pc:spChg>
        <pc:spChg chg="add del mod">
          <ac:chgData name="Tomáš Kerepecký" userId="65f0a07976e4ce7e" providerId="LiveId" clId="{C213F25D-50D7-4874-8CB3-FE4DC27F9CBC}" dt="2023-04-29T14:58:41.143" v="1021" actId="478"/>
          <ac:spMkLst>
            <pc:docMk/>
            <pc:sldMk cId="3752439109" sldId="328"/>
            <ac:spMk id="18" creationId="{01E483C1-9B39-89BC-4BA6-A16268D78EB3}"/>
          </ac:spMkLst>
        </pc:spChg>
        <pc:spChg chg="add mod">
          <ac:chgData name="Tomáš Kerepecký" userId="65f0a07976e4ce7e" providerId="LiveId" clId="{C213F25D-50D7-4874-8CB3-FE4DC27F9CBC}" dt="2023-04-29T14:52:20.444" v="964"/>
          <ac:spMkLst>
            <pc:docMk/>
            <pc:sldMk cId="3752439109" sldId="328"/>
            <ac:spMk id="19" creationId="{6BF269F4-DCFB-9560-AF0F-711B8AEF05F9}"/>
          </ac:spMkLst>
        </pc:spChg>
        <pc:spChg chg="add mod">
          <ac:chgData name="Tomáš Kerepecký" userId="65f0a07976e4ce7e" providerId="LiveId" clId="{C213F25D-50D7-4874-8CB3-FE4DC27F9CBC}" dt="2023-04-29T14:54:18.031" v="980" actId="1076"/>
          <ac:spMkLst>
            <pc:docMk/>
            <pc:sldMk cId="3752439109" sldId="328"/>
            <ac:spMk id="21" creationId="{12CA5677-B83C-2034-ECDD-328B8D4151D9}"/>
          </ac:spMkLst>
        </pc:spChg>
        <pc:spChg chg="add mod">
          <ac:chgData name="Tomáš Kerepecký" userId="65f0a07976e4ce7e" providerId="LiveId" clId="{C213F25D-50D7-4874-8CB3-FE4DC27F9CBC}" dt="2023-04-29T16:02:53.436" v="1695" actId="1076"/>
          <ac:spMkLst>
            <pc:docMk/>
            <pc:sldMk cId="3752439109" sldId="328"/>
            <ac:spMk id="23" creationId="{9DECFB86-02F4-FCDA-C942-DEFE0B697ACD}"/>
          </ac:spMkLst>
        </pc:spChg>
        <pc:spChg chg="add mod">
          <ac:chgData name="Tomáš Kerepecký" userId="65f0a07976e4ce7e" providerId="LiveId" clId="{C213F25D-50D7-4874-8CB3-FE4DC27F9CBC}" dt="2023-04-29T15:01:56.155" v="1081"/>
          <ac:spMkLst>
            <pc:docMk/>
            <pc:sldMk cId="3752439109" sldId="328"/>
            <ac:spMk id="24" creationId="{68C6DD2C-BA26-6A5D-A455-483449FC8FED}"/>
          </ac:spMkLst>
        </pc:spChg>
        <pc:spChg chg="add mod">
          <ac:chgData name="Tomáš Kerepecký" userId="65f0a07976e4ce7e" providerId="LiveId" clId="{C213F25D-50D7-4874-8CB3-FE4DC27F9CBC}" dt="2023-04-29T16:03:10.009" v="1698" actId="196"/>
          <ac:spMkLst>
            <pc:docMk/>
            <pc:sldMk cId="3752439109" sldId="328"/>
            <ac:spMk id="25" creationId="{8031F35C-2710-B671-402A-1CF3977ACA37}"/>
          </ac:spMkLst>
        </pc:spChg>
        <pc:grpChg chg="add del mod">
          <ac:chgData name="Tomáš Kerepecký" userId="65f0a07976e4ce7e" providerId="LiveId" clId="{C213F25D-50D7-4874-8CB3-FE4DC27F9CBC}" dt="2023-04-29T14:35:33.286" v="768" actId="165"/>
          <ac:grpSpMkLst>
            <pc:docMk/>
            <pc:sldMk cId="3752439109" sldId="328"/>
            <ac:grpSpMk id="2" creationId="{D60D28CE-6A0A-8E56-3D52-5194DC4A5BB0}"/>
          </ac:grpSpMkLst>
        </pc:grpChg>
        <pc:picChg chg="del">
          <ac:chgData name="Tomáš Kerepecký" userId="65f0a07976e4ce7e" providerId="LiveId" clId="{C213F25D-50D7-4874-8CB3-FE4DC27F9CBC}" dt="2023-04-29T14:35:20.832" v="764" actId="478"/>
          <ac:picMkLst>
            <pc:docMk/>
            <pc:sldMk cId="3752439109" sldId="328"/>
            <ac:picMk id="3" creationId="{A6B469A0-E767-FD5E-18AA-FDB636DDCB8E}"/>
          </ac:picMkLst>
        </pc:picChg>
        <pc:picChg chg="mod topLvl">
          <ac:chgData name="Tomáš Kerepecký" userId="65f0a07976e4ce7e" providerId="LiveId" clId="{C213F25D-50D7-4874-8CB3-FE4DC27F9CBC}" dt="2023-04-29T14:35:33.286" v="768" actId="165"/>
          <ac:picMkLst>
            <pc:docMk/>
            <pc:sldMk cId="3752439109" sldId="328"/>
            <ac:picMk id="9" creationId="{8A7BDE8B-2445-38F5-021F-FC3CC7FC9626}"/>
          </ac:picMkLst>
        </pc:picChg>
        <pc:picChg chg="add del mod topLvl modCrop">
          <ac:chgData name="Tomáš Kerepecký" userId="65f0a07976e4ce7e" providerId="LiveId" clId="{C213F25D-50D7-4874-8CB3-FE4DC27F9CBC}" dt="2023-04-29T14:50:56.019" v="947" actId="1076"/>
          <ac:picMkLst>
            <pc:docMk/>
            <pc:sldMk cId="3752439109" sldId="328"/>
            <ac:picMk id="11" creationId="{ADED9F7E-22E1-8DE9-1D73-163121ECD5B9}"/>
          </ac:picMkLst>
        </pc:picChg>
        <pc:picChg chg="mod topLvl">
          <ac:chgData name="Tomáš Kerepecký" userId="65f0a07976e4ce7e" providerId="LiveId" clId="{C213F25D-50D7-4874-8CB3-FE4DC27F9CBC}" dt="2023-04-29T14:47:21.112" v="914" actId="14100"/>
          <ac:picMkLst>
            <pc:docMk/>
            <pc:sldMk cId="3752439109" sldId="328"/>
            <ac:picMk id="12" creationId="{E0AA4EFD-20E6-1E41-152D-8378B97D62F7}"/>
          </ac:picMkLst>
        </pc:picChg>
        <pc:picChg chg="add del mod">
          <ac:chgData name="Tomáš Kerepecký" userId="65f0a07976e4ce7e" providerId="LiveId" clId="{C213F25D-50D7-4874-8CB3-FE4DC27F9CBC}" dt="2023-04-29T14:57:20.655" v="1003" actId="478"/>
          <ac:picMkLst>
            <pc:docMk/>
            <pc:sldMk cId="3752439109" sldId="328"/>
            <ac:picMk id="20" creationId="{1F461139-499F-F465-0F5F-869774563BD7}"/>
          </ac:picMkLst>
        </pc:picChg>
        <pc:picChg chg="add mod">
          <ac:chgData name="Tomáš Kerepecký" userId="65f0a07976e4ce7e" providerId="LiveId" clId="{C213F25D-50D7-4874-8CB3-FE4DC27F9CBC}" dt="2023-04-29T14:57:35.830" v="1009" actId="1076"/>
          <ac:picMkLst>
            <pc:docMk/>
            <pc:sldMk cId="3752439109" sldId="328"/>
            <ac:picMk id="22" creationId="{F08A371F-F38B-0D5A-0AA6-AE8F91B06F21}"/>
          </ac:picMkLst>
        </pc:picChg>
      </pc:sldChg>
      <pc:sldChg chg="addSp delSp modSp add mod ord modNotesTx">
        <pc:chgData name="Tomáš Kerepecký" userId="65f0a07976e4ce7e" providerId="LiveId" clId="{C213F25D-50D7-4874-8CB3-FE4DC27F9CBC}" dt="2023-04-29T16:08:54.166" v="1718" actId="207"/>
        <pc:sldMkLst>
          <pc:docMk/>
          <pc:sldMk cId="3159867714" sldId="329"/>
        </pc:sldMkLst>
        <pc:spChg chg="mod ord">
          <ac:chgData name="Tomáš Kerepecký" userId="65f0a07976e4ce7e" providerId="LiveId" clId="{C213F25D-50D7-4874-8CB3-FE4DC27F9CBC}" dt="2023-04-29T16:08:11.399" v="1713" actId="166"/>
          <ac:spMkLst>
            <pc:docMk/>
            <pc:sldMk cId="3159867714" sldId="329"/>
            <ac:spMk id="4" creationId="{00000000-0000-0000-0000-000000000000}"/>
          </ac:spMkLst>
        </pc:spChg>
        <pc:spChg chg="del">
          <ac:chgData name="Tomáš Kerepecký" userId="65f0a07976e4ce7e" providerId="LiveId" clId="{C213F25D-50D7-4874-8CB3-FE4DC27F9CBC}" dt="2023-04-29T14:50:23.447" v="939" actId="478"/>
          <ac:spMkLst>
            <pc:docMk/>
            <pc:sldMk cId="3159867714" sldId="329"/>
            <ac:spMk id="6" creationId="{77A2036E-2C1C-8824-728F-90E76D528B0A}"/>
          </ac:spMkLst>
        </pc:spChg>
        <pc:spChg chg="add mod">
          <ac:chgData name="Tomáš Kerepecký" userId="65f0a07976e4ce7e" providerId="LiveId" clId="{C213F25D-50D7-4874-8CB3-FE4DC27F9CBC}" dt="2023-04-29T16:06:38.306" v="1702" actId="164"/>
          <ac:spMkLst>
            <pc:docMk/>
            <pc:sldMk cId="3159867714" sldId="329"/>
            <ac:spMk id="13" creationId="{C3E03937-6DC2-1876-F0BB-C18BF0D648D2}"/>
          </ac:spMkLst>
        </pc:spChg>
        <pc:spChg chg="add del mod">
          <ac:chgData name="Tomáš Kerepecký" userId="65f0a07976e4ce7e" providerId="LiveId" clId="{C213F25D-50D7-4874-8CB3-FE4DC27F9CBC}" dt="2023-04-29T14:44:22.050" v="855"/>
          <ac:spMkLst>
            <pc:docMk/>
            <pc:sldMk cId="3159867714" sldId="329"/>
            <ac:spMk id="14" creationId="{0A0C5340-7359-0A34-B0EE-54812B6E146C}"/>
          </ac:spMkLst>
        </pc:spChg>
        <pc:spChg chg="add del mod">
          <ac:chgData name="Tomáš Kerepecký" userId="65f0a07976e4ce7e" providerId="LiveId" clId="{C213F25D-50D7-4874-8CB3-FE4DC27F9CBC}" dt="2023-04-29T14:50:06.198" v="934" actId="478"/>
          <ac:spMkLst>
            <pc:docMk/>
            <pc:sldMk cId="3159867714" sldId="329"/>
            <ac:spMk id="15" creationId="{FD456376-9BF8-FDB7-C5AC-51CE268333CF}"/>
          </ac:spMkLst>
        </pc:spChg>
        <pc:spChg chg="add mod">
          <ac:chgData name="Tomáš Kerepecký" userId="65f0a07976e4ce7e" providerId="LiveId" clId="{C213F25D-50D7-4874-8CB3-FE4DC27F9CBC}" dt="2023-04-29T16:06:38.306" v="1702" actId="164"/>
          <ac:spMkLst>
            <pc:docMk/>
            <pc:sldMk cId="3159867714" sldId="329"/>
            <ac:spMk id="16" creationId="{69854B49-2B31-721F-E789-D3E6E1B13369}"/>
          </ac:spMkLst>
        </pc:spChg>
        <pc:spChg chg="add mod">
          <ac:chgData name="Tomáš Kerepecký" userId="65f0a07976e4ce7e" providerId="LiveId" clId="{C213F25D-50D7-4874-8CB3-FE4DC27F9CBC}" dt="2023-04-29T16:06:38.306" v="1702" actId="164"/>
          <ac:spMkLst>
            <pc:docMk/>
            <pc:sldMk cId="3159867714" sldId="329"/>
            <ac:spMk id="17" creationId="{FC09C549-1849-335F-5128-FB3344633C11}"/>
          </ac:spMkLst>
        </pc:spChg>
        <pc:spChg chg="add del mod">
          <ac:chgData name="Tomáš Kerepecký" userId="65f0a07976e4ce7e" providerId="LiveId" clId="{C213F25D-50D7-4874-8CB3-FE4DC27F9CBC}" dt="2023-04-29T14:50:08.353" v="936" actId="478"/>
          <ac:spMkLst>
            <pc:docMk/>
            <pc:sldMk cId="3159867714" sldId="329"/>
            <ac:spMk id="18" creationId="{CAAF2F5A-D551-BF4C-F673-D6EC49C86138}"/>
          </ac:spMkLst>
        </pc:spChg>
        <pc:spChg chg="add del mod">
          <ac:chgData name="Tomáš Kerepecký" userId="65f0a07976e4ce7e" providerId="LiveId" clId="{C213F25D-50D7-4874-8CB3-FE4DC27F9CBC}" dt="2023-04-29T14:50:10.368" v="937" actId="478"/>
          <ac:spMkLst>
            <pc:docMk/>
            <pc:sldMk cId="3159867714" sldId="329"/>
            <ac:spMk id="19" creationId="{4CE7A795-F621-3932-CCCB-A13AADA7A96E}"/>
          </ac:spMkLst>
        </pc:spChg>
        <pc:spChg chg="add mod">
          <ac:chgData name="Tomáš Kerepecký" userId="65f0a07976e4ce7e" providerId="LiveId" clId="{C213F25D-50D7-4874-8CB3-FE4DC27F9CBC}" dt="2023-04-29T16:06:38.306" v="1702" actId="164"/>
          <ac:spMkLst>
            <pc:docMk/>
            <pc:sldMk cId="3159867714" sldId="329"/>
            <ac:spMk id="27" creationId="{BBB900AC-D99E-EB82-9B9A-283D8F1AD343}"/>
          </ac:spMkLst>
        </pc:spChg>
        <pc:spChg chg="add mod">
          <ac:chgData name="Tomáš Kerepecký" userId="65f0a07976e4ce7e" providerId="LiveId" clId="{C213F25D-50D7-4874-8CB3-FE4DC27F9CBC}" dt="2023-04-29T16:06:38.306" v="1702" actId="164"/>
          <ac:spMkLst>
            <pc:docMk/>
            <pc:sldMk cId="3159867714" sldId="329"/>
            <ac:spMk id="28" creationId="{8FBF83A0-9D47-96BB-FDC6-4D8E8D29364C}"/>
          </ac:spMkLst>
        </pc:spChg>
        <pc:spChg chg="add mod ord">
          <ac:chgData name="Tomáš Kerepecký" userId="65f0a07976e4ce7e" providerId="LiveId" clId="{C213F25D-50D7-4874-8CB3-FE4DC27F9CBC}" dt="2023-04-29T16:08:54.166" v="1718" actId="207"/>
          <ac:spMkLst>
            <pc:docMk/>
            <pc:sldMk cId="3159867714" sldId="329"/>
            <ac:spMk id="30" creationId="{09FA23CA-8ED4-FAE5-B0CA-24DE83CC1145}"/>
          </ac:spMkLst>
        </pc:spChg>
        <pc:grpChg chg="add mod">
          <ac:chgData name="Tomáš Kerepecký" userId="65f0a07976e4ce7e" providerId="LiveId" clId="{C213F25D-50D7-4874-8CB3-FE4DC27F9CBC}" dt="2023-04-29T16:06:38.306" v="1702" actId="164"/>
          <ac:grpSpMkLst>
            <pc:docMk/>
            <pc:sldMk cId="3159867714" sldId="329"/>
            <ac:grpSpMk id="29" creationId="{E89FAA93-82A5-76A6-F79B-59C03AC625EF}"/>
          </ac:grpSpMkLst>
        </pc:grpChg>
        <pc:picChg chg="add del mod modCrop">
          <ac:chgData name="Tomáš Kerepecký" userId="65f0a07976e4ce7e" providerId="LiveId" clId="{C213F25D-50D7-4874-8CB3-FE4DC27F9CBC}" dt="2023-04-29T14:50:07.445" v="935" actId="478"/>
          <ac:picMkLst>
            <pc:docMk/>
            <pc:sldMk cId="3159867714" sldId="329"/>
            <ac:picMk id="3" creationId="{26A34BA2-FA4B-EA3B-8D4A-B630ACF372CD}"/>
          </ac:picMkLst>
        </pc:picChg>
        <pc:picChg chg="mod">
          <ac:chgData name="Tomáš Kerepecký" userId="65f0a07976e4ce7e" providerId="LiveId" clId="{C213F25D-50D7-4874-8CB3-FE4DC27F9CBC}" dt="2023-04-29T16:06:38.306" v="1702" actId="164"/>
          <ac:picMkLst>
            <pc:docMk/>
            <pc:sldMk cId="3159867714" sldId="329"/>
            <ac:picMk id="9" creationId="{8A7BDE8B-2445-38F5-021F-FC3CC7FC9626}"/>
          </ac:picMkLst>
        </pc:picChg>
        <pc:picChg chg="mod">
          <ac:chgData name="Tomáš Kerepecký" userId="65f0a07976e4ce7e" providerId="LiveId" clId="{C213F25D-50D7-4874-8CB3-FE4DC27F9CBC}" dt="2023-04-29T16:06:38.306" v="1702" actId="164"/>
          <ac:picMkLst>
            <pc:docMk/>
            <pc:sldMk cId="3159867714" sldId="329"/>
            <ac:picMk id="11" creationId="{ADED9F7E-22E1-8DE9-1D73-163121ECD5B9}"/>
          </ac:picMkLst>
        </pc:picChg>
        <pc:picChg chg="del mod">
          <ac:chgData name="Tomáš Kerepecký" userId="65f0a07976e4ce7e" providerId="LiveId" clId="{C213F25D-50D7-4874-8CB3-FE4DC27F9CBC}" dt="2023-04-29T14:38:59.930" v="795" actId="478"/>
          <ac:picMkLst>
            <pc:docMk/>
            <pc:sldMk cId="3159867714" sldId="329"/>
            <ac:picMk id="12" creationId="{E0AA4EFD-20E6-1E41-152D-8378B97D62F7}"/>
          </ac:picMkLst>
        </pc:picChg>
        <pc:picChg chg="add del mod modCrop">
          <ac:chgData name="Tomáš Kerepecký" userId="65f0a07976e4ce7e" providerId="LiveId" clId="{C213F25D-50D7-4874-8CB3-FE4DC27F9CBC}" dt="2023-04-29T14:57:41.375" v="1012" actId="478"/>
          <ac:picMkLst>
            <pc:docMk/>
            <pc:sldMk cId="3159867714" sldId="329"/>
            <ac:picMk id="21" creationId="{2C4B4AC8-CD91-0FFE-B149-06B47C66949E}"/>
          </ac:picMkLst>
        </pc:picChg>
        <pc:picChg chg="add del mod modCrop">
          <ac:chgData name="Tomáš Kerepecký" userId="65f0a07976e4ce7e" providerId="LiveId" clId="{C213F25D-50D7-4874-8CB3-FE4DC27F9CBC}" dt="2023-04-29T14:56:07.336" v="999" actId="478"/>
          <ac:picMkLst>
            <pc:docMk/>
            <pc:sldMk cId="3159867714" sldId="329"/>
            <ac:picMk id="23" creationId="{948B283D-C715-3545-06A1-CE1045A0C467}"/>
          </ac:picMkLst>
        </pc:picChg>
        <pc:picChg chg="add del mod">
          <ac:chgData name="Tomáš Kerepecký" userId="65f0a07976e4ce7e" providerId="LiveId" clId="{C213F25D-50D7-4874-8CB3-FE4DC27F9CBC}" dt="2023-04-29T14:59:58.103" v="1029" actId="478"/>
          <ac:picMkLst>
            <pc:docMk/>
            <pc:sldMk cId="3159867714" sldId="329"/>
            <ac:picMk id="24" creationId="{E9C0F318-0F96-ABD7-351B-B8033C29E4C9}"/>
          </ac:picMkLst>
        </pc:picChg>
        <pc:picChg chg="add mod modCrop">
          <ac:chgData name="Tomáš Kerepecký" userId="65f0a07976e4ce7e" providerId="LiveId" clId="{C213F25D-50D7-4874-8CB3-FE4DC27F9CBC}" dt="2023-04-29T16:06:38.306" v="1702" actId="164"/>
          <ac:picMkLst>
            <pc:docMk/>
            <pc:sldMk cId="3159867714" sldId="329"/>
            <ac:picMk id="26" creationId="{46E37908-4104-33FB-F31B-BA993CF7E9A4}"/>
          </ac:picMkLst>
        </pc:picChg>
      </pc:sldChg>
      <pc:sldChg chg="addSp delSp modSp add del mod ord modNotesTx">
        <pc:chgData name="Tomáš Kerepecký" userId="65f0a07976e4ce7e" providerId="LiveId" clId="{C213F25D-50D7-4874-8CB3-FE4DC27F9CBC}" dt="2023-04-29T16:13:51.434" v="1803" actId="20577"/>
        <pc:sldMkLst>
          <pc:docMk/>
          <pc:sldMk cId="727438913" sldId="330"/>
        </pc:sldMkLst>
        <pc:spChg chg="del">
          <ac:chgData name="Tomáš Kerepecký" userId="65f0a07976e4ce7e" providerId="LiveId" clId="{C213F25D-50D7-4874-8CB3-FE4DC27F9CBC}" dt="2023-04-29T14:52:16.535" v="961" actId="478"/>
          <ac:spMkLst>
            <pc:docMk/>
            <pc:sldMk cId="727438913" sldId="330"/>
            <ac:spMk id="4" creationId="{00000000-0000-0000-0000-000000000000}"/>
          </ac:spMkLst>
        </pc:spChg>
        <pc:spChg chg="del">
          <ac:chgData name="Tomáš Kerepecký" userId="65f0a07976e4ce7e" providerId="LiveId" clId="{C213F25D-50D7-4874-8CB3-FE4DC27F9CBC}" dt="2023-04-29T14:50:31.056" v="942" actId="478"/>
          <ac:spMkLst>
            <pc:docMk/>
            <pc:sldMk cId="727438913" sldId="330"/>
            <ac:spMk id="6" creationId="{77A2036E-2C1C-8824-728F-90E76D528B0A}"/>
          </ac:spMkLst>
        </pc:spChg>
        <pc:spChg chg="add mod">
          <ac:chgData name="Tomáš Kerepecký" userId="65f0a07976e4ce7e" providerId="LiveId" clId="{C213F25D-50D7-4874-8CB3-FE4DC27F9CBC}" dt="2023-04-29T14:52:16.739" v="962"/>
          <ac:spMkLst>
            <pc:docMk/>
            <pc:sldMk cId="727438913" sldId="330"/>
            <ac:spMk id="12" creationId="{4388F30C-9803-96FC-B938-EABA01AF5928}"/>
          </ac:spMkLst>
        </pc:spChg>
        <pc:spChg chg="del">
          <ac:chgData name="Tomáš Kerepecký" userId="65f0a07976e4ce7e" providerId="LiveId" clId="{C213F25D-50D7-4874-8CB3-FE4DC27F9CBC}" dt="2023-04-29T14:50:30.328" v="941" actId="478"/>
          <ac:spMkLst>
            <pc:docMk/>
            <pc:sldMk cId="727438913" sldId="330"/>
            <ac:spMk id="16" creationId="{69854B49-2B31-721F-E789-D3E6E1B13369}"/>
          </ac:spMkLst>
        </pc:spChg>
        <pc:spChg chg="add del">
          <ac:chgData name="Tomáš Kerepecký" userId="65f0a07976e4ce7e" providerId="LiveId" clId="{C213F25D-50D7-4874-8CB3-FE4DC27F9CBC}" dt="2023-04-29T14:58:32.910" v="1017" actId="478"/>
          <ac:spMkLst>
            <pc:docMk/>
            <pc:sldMk cId="727438913" sldId="330"/>
            <ac:spMk id="18" creationId="{CAAF2F5A-D551-BF4C-F673-D6EC49C86138}"/>
          </ac:spMkLst>
        </pc:spChg>
        <pc:spChg chg="add del">
          <ac:chgData name="Tomáš Kerepecký" userId="65f0a07976e4ce7e" providerId="LiveId" clId="{C213F25D-50D7-4874-8CB3-FE4DC27F9CBC}" dt="2023-04-29T14:58:32.382" v="1016" actId="478"/>
          <ac:spMkLst>
            <pc:docMk/>
            <pc:sldMk cId="727438913" sldId="330"/>
            <ac:spMk id="19" creationId="{4CE7A795-F621-3932-CCCB-A13AADA7A96E}"/>
          </ac:spMkLst>
        </pc:spChg>
        <pc:spChg chg="add mod">
          <ac:chgData name="Tomáš Kerepecký" userId="65f0a07976e4ce7e" providerId="LiveId" clId="{C213F25D-50D7-4874-8CB3-FE4DC27F9CBC}" dt="2023-04-29T14:54:36.718" v="986"/>
          <ac:spMkLst>
            <pc:docMk/>
            <pc:sldMk cId="727438913" sldId="330"/>
            <ac:spMk id="20" creationId="{2D3C530D-9E51-0D99-D8A5-FAFF8B09E324}"/>
          </ac:spMkLst>
        </pc:spChg>
        <pc:spChg chg="add mod">
          <ac:chgData name="Tomáš Kerepecký" userId="65f0a07976e4ce7e" providerId="LiveId" clId="{C213F25D-50D7-4874-8CB3-FE4DC27F9CBC}" dt="2023-04-29T16:03:12.455" v="1699"/>
          <ac:spMkLst>
            <pc:docMk/>
            <pc:sldMk cId="727438913" sldId="330"/>
            <ac:spMk id="22" creationId="{C1ADE421-CB9B-DA15-3535-7A2BDED2D939}"/>
          </ac:spMkLst>
        </pc:spChg>
        <pc:picChg chg="add mod">
          <ac:chgData name="Tomáš Kerepecký" userId="65f0a07976e4ce7e" providerId="LiveId" clId="{C213F25D-50D7-4874-8CB3-FE4DC27F9CBC}" dt="2023-04-29T14:50:59.469" v="948"/>
          <ac:picMkLst>
            <pc:docMk/>
            <pc:sldMk cId="727438913" sldId="330"/>
            <ac:picMk id="2" creationId="{BB315500-3BF0-86B0-4C68-21D62D66133E}"/>
          </ac:picMkLst>
        </pc:picChg>
        <pc:picChg chg="del">
          <ac:chgData name="Tomáš Kerepecký" userId="65f0a07976e4ce7e" providerId="LiveId" clId="{C213F25D-50D7-4874-8CB3-FE4DC27F9CBC}" dt="2023-04-29T14:50:28.687" v="940" actId="478"/>
          <ac:picMkLst>
            <pc:docMk/>
            <pc:sldMk cId="727438913" sldId="330"/>
            <ac:picMk id="11" creationId="{ADED9F7E-22E1-8DE9-1D73-163121ECD5B9}"/>
          </ac:picMkLst>
        </pc:picChg>
        <pc:picChg chg="add del mod">
          <ac:chgData name="Tomáš Kerepecký" userId="65f0a07976e4ce7e" providerId="LiveId" clId="{C213F25D-50D7-4874-8CB3-FE4DC27F9CBC}" dt="2023-04-29T14:57:38.959" v="1010" actId="478"/>
          <ac:picMkLst>
            <pc:docMk/>
            <pc:sldMk cId="727438913" sldId="330"/>
            <ac:picMk id="14" creationId="{9FB34A45-92EA-6034-2F9B-06E522509705}"/>
          </ac:picMkLst>
        </pc:picChg>
        <pc:picChg chg="add mod">
          <ac:chgData name="Tomáš Kerepecký" userId="65f0a07976e4ce7e" providerId="LiveId" clId="{C213F25D-50D7-4874-8CB3-FE4DC27F9CBC}" dt="2023-04-29T14:57:39.252" v="1011"/>
          <ac:picMkLst>
            <pc:docMk/>
            <pc:sldMk cId="727438913" sldId="330"/>
            <ac:picMk id="21" creationId="{44B45034-77EF-B9D6-4E87-E8C674409474}"/>
          </ac:picMkLst>
        </pc:picChg>
      </pc:sldChg>
      <pc:sldChg chg="addSp delSp modSp add mod modNotesTx">
        <pc:chgData name="Tomáš Kerepecký" userId="65f0a07976e4ce7e" providerId="LiveId" clId="{C213F25D-50D7-4874-8CB3-FE4DC27F9CBC}" dt="2023-04-29T16:11:05.654" v="1753" actId="20577"/>
        <pc:sldMkLst>
          <pc:docMk/>
          <pc:sldMk cId="4216914726" sldId="331"/>
        </pc:sldMkLst>
        <pc:spChg chg="add mod">
          <ac:chgData name="Tomáš Kerepecký" userId="65f0a07976e4ce7e" providerId="LiveId" clId="{C213F25D-50D7-4874-8CB3-FE4DC27F9CBC}" dt="2023-04-29T16:09:47.471" v="1725" actId="1076"/>
          <ac:spMkLst>
            <pc:docMk/>
            <pc:sldMk cId="4216914726" sldId="331"/>
            <ac:spMk id="2" creationId="{7C664543-99E1-8109-9A77-1E7D2852D195}"/>
          </ac:spMkLst>
        </pc:spChg>
        <pc:spChg chg="add del mod">
          <ac:chgData name="Tomáš Kerepecký" userId="65f0a07976e4ce7e" providerId="LiveId" clId="{C213F25D-50D7-4874-8CB3-FE4DC27F9CBC}" dt="2023-04-29T16:10:16.298" v="1729" actId="478"/>
          <ac:spMkLst>
            <pc:docMk/>
            <pc:sldMk cId="4216914726" sldId="331"/>
            <ac:spMk id="3" creationId="{7DF730C0-829C-4FD7-AE3A-2729F996B517}"/>
          </ac:spMkLst>
        </pc:spChg>
        <pc:spChg chg="ord">
          <ac:chgData name="Tomáš Kerepecký" userId="65f0a07976e4ce7e" providerId="LiveId" clId="{C213F25D-50D7-4874-8CB3-FE4DC27F9CBC}" dt="2023-04-29T16:09:57.755" v="1728" actId="166"/>
          <ac:spMkLst>
            <pc:docMk/>
            <pc:sldMk cId="4216914726" sldId="331"/>
            <ac:spMk id="27" creationId="{BBB900AC-D99E-EB82-9B9A-283D8F1AD343}"/>
          </ac:spMkLst>
        </pc:spChg>
      </pc:sldChg>
      <pc:sldMasterChg chg="modSldLayout">
        <pc:chgData name="Tomáš Kerepecký" userId="65f0a07976e4ce7e" providerId="LiveId" clId="{C213F25D-50D7-4874-8CB3-FE4DC27F9CBC}" dt="2023-04-29T13:53:50.284" v="397" actId="339"/>
        <pc:sldMasterMkLst>
          <pc:docMk/>
          <pc:sldMasterMk cId="803933651" sldId="2147483648"/>
        </pc:sldMasterMkLst>
        <pc:sldLayoutChg chg="addSp modSp mod">
          <pc:chgData name="Tomáš Kerepecký" userId="65f0a07976e4ce7e" providerId="LiveId" clId="{C213F25D-50D7-4874-8CB3-FE4DC27F9CBC}" dt="2023-04-29T13:53:50.284" v="397" actId="339"/>
          <pc:sldLayoutMkLst>
            <pc:docMk/>
            <pc:sldMasterMk cId="803933651" sldId="2147483648"/>
            <pc:sldLayoutMk cId="113178115" sldId="2147483660"/>
          </pc:sldLayoutMkLst>
          <pc:spChg chg="mod">
            <ac:chgData name="Tomáš Kerepecký" userId="65f0a07976e4ce7e" providerId="LiveId" clId="{C213F25D-50D7-4874-8CB3-FE4DC27F9CBC}" dt="2023-04-29T13:53:11.737" v="394" actId="1076"/>
            <ac:spMkLst>
              <pc:docMk/>
              <pc:sldMasterMk cId="803933651" sldId="2147483648"/>
              <pc:sldLayoutMk cId="113178115" sldId="2147483660"/>
              <ac:spMk id="2" creationId="{C7443474-E77E-4851-BA19-2C101A5710F4}"/>
            </ac:spMkLst>
          </pc:spChg>
          <pc:spChg chg="add mod">
            <ac:chgData name="Tomáš Kerepecký" userId="65f0a07976e4ce7e" providerId="LiveId" clId="{C213F25D-50D7-4874-8CB3-FE4DC27F9CBC}" dt="2023-04-29T13:53:40.953" v="396" actId="14100"/>
            <ac:spMkLst>
              <pc:docMk/>
              <pc:sldMasterMk cId="803933651" sldId="2147483648"/>
              <pc:sldLayoutMk cId="113178115" sldId="2147483660"/>
              <ac:spMk id="6" creationId="{4759C481-6852-4CB6-7149-45135B9BAC80}"/>
            </ac:spMkLst>
          </pc:spChg>
          <pc:spChg chg="mod">
            <ac:chgData name="Tomáš Kerepecký" userId="65f0a07976e4ce7e" providerId="LiveId" clId="{C213F25D-50D7-4874-8CB3-FE4DC27F9CBC}" dt="2023-04-29T13:53:50.284" v="397" actId="339"/>
            <ac:spMkLst>
              <pc:docMk/>
              <pc:sldMasterMk cId="803933651" sldId="2147483648"/>
              <pc:sldLayoutMk cId="113178115" sldId="2147483660"/>
              <ac:spMk id="12" creationId="{00000000-0000-0000-0000-000000000000}"/>
            </ac:spMkLst>
          </pc:spChg>
          <pc:picChg chg="add mod">
            <ac:chgData name="Tomáš Kerepecký" userId="65f0a07976e4ce7e" providerId="LiveId" clId="{C213F25D-50D7-4874-8CB3-FE4DC27F9CBC}" dt="2023-04-29T12:53:04.015" v="29" actId="1038"/>
            <ac:picMkLst>
              <pc:docMk/>
              <pc:sldMasterMk cId="803933651" sldId="2147483648"/>
              <pc:sldLayoutMk cId="113178115" sldId="2147483660"/>
              <ac:picMk id="4" creationId="{F972700C-FC10-EA23-102D-F54191240720}"/>
            </ac:picMkLst>
          </pc:picChg>
          <pc:picChg chg="mod">
            <ac:chgData name="Tomáš Kerepecký" userId="65f0a07976e4ce7e" providerId="LiveId" clId="{C213F25D-50D7-4874-8CB3-FE4DC27F9CBC}" dt="2023-04-29T12:51:59.555" v="16" actId="1076"/>
            <ac:picMkLst>
              <pc:docMk/>
              <pc:sldMasterMk cId="803933651" sldId="2147483648"/>
              <pc:sldLayoutMk cId="113178115" sldId="2147483660"/>
              <ac:picMk id="7" creationId="{00000000-0000-0000-0000-000000000000}"/>
            </ac:picMkLst>
          </pc:picChg>
          <pc:picChg chg="mod">
            <ac:chgData name="Tomáš Kerepecký" userId="65f0a07976e4ce7e" providerId="LiveId" clId="{C213F25D-50D7-4874-8CB3-FE4DC27F9CBC}" dt="2023-04-29T13:53:11.737" v="394" actId="1076"/>
            <ac:picMkLst>
              <pc:docMk/>
              <pc:sldMasterMk cId="803933651" sldId="2147483648"/>
              <pc:sldLayoutMk cId="113178115" sldId="2147483660"/>
              <ac:picMk id="10" creationId="{0AEA2301-6F87-4EB6-8170-37FB5D542253}"/>
            </ac:picMkLst>
          </pc:picChg>
          <pc:picChg chg="mod">
            <ac:chgData name="Tomáš Kerepecký" userId="65f0a07976e4ce7e" providerId="LiveId" clId="{C213F25D-50D7-4874-8CB3-FE4DC27F9CBC}" dt="2023-04-29T13:53:15.157" v="395" actId="1076"/>
            <ac:picMkLst>
              <pc:docMk/>
              <pc:sldMasterMk cId="803933651" sldId="2147483648"/>
              <pc:sldLayoutMk cId="113178115" sldId="2147483660"/>
              <ac:picMk id="14" creationId="{81F3C61B-BE43-40CB-86F9-A884398777D0}"/>
            </ac:picMkLst>
          </pc:picChg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753299A-24EB-4DEF-892C-68E53B86458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46493F1-FFDB-4A14-8397-72777D1ADD4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17703A-433C-48C3-90FA-294E1BA3FBFC}" type="datetimeFigureOut">
              <a:rPr lang="en-GB" smtClean="0"/>
              <a:t>26/09/2023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5692CE-EBB3-49A8-8739-FA6413D66CB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45686C-59E9-4FE5-A954-B93FFE64000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4F20A1-B39E-4EBC-A1CB-8C969EFC421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880018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Zástupný symbol pro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A1876D-F1BA-4FC9-8E2D-13A9FFADD3C5}" type="datetimeFigureOut">
              <a:rPr lang="cs-CZ" smtClean="0"/>
              <a:t>26.09.2023</a:t>
            </a:fld>
            <a:endParaRPr lang="cs-CZ"/>
          </a:p>
        </p:txBody>
      </p:sp>
      <p:sp>
        <p:nvSpPr>
          <p:cNvPr id="4" name="Zástupný symbol pro obrázek snímk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Zástupný symbol pro poznámk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A08366-8DE2-4E22-9B73-BFB8E08894E5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1837057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A08366-8DE2-4E22-9B73-BFB8E08894E5}" type="slidenum">
              <a:rPr lang="cs-CZ" smtClean="0"/>
              <a:t>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4451876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A08366-8DE2-4E22-9B73-BFB8E08894E5}" type="slidenum">
              <a:rPr lang="cs-CZ" smtClean="0"/>
              <a:t>10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3375588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A08366-8DE2-4E22-9B73-BFB8E08894E5}" type="slidenum">
              <a:rPr lang="cs-CZ" smtClean="0"/>
              <a:t>11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2748163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A08366-8DE2-4E22-9B73-BFB8E08894E5}" type="slidenum">
              <a:rPr lang="cs-CZ" smtClean="0"/>
              <a:t>12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0666314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A08366-8DE2-4E22-9B73-BFB8E08894E5}" type="slidenum">
              <a:rPr lang="cs-CZ" smtClean="0"/>
              <a:t>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9036877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A08366-8DE2-4E22-9B73-BFB8E08894E5}" type="slidenum">
              <a:rPr lang="cs-CZ" smtClean="0"/>
              <a:t>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4212056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A08366-8DE2-4E22-9B73-BFB8E08894E5}" type="slidenum">
              <a:rPr lang="cs-CZ" smtClean="0"/>
              <a:t>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9026239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A08366-8DE2-4E22-9B73-BFB8E08894E5}" type="slidenum">
              <a:rPr lang="cs-CZ" smtClean="0"/>
              <a:t>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4936933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A08366-8DE2-4E22-9B73-BFB8E08894E5}" type="slidenum">
              <a:rPr lang="cs-CZ" smtClean="0"/>
              <a:t>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622651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A08366-8DE2-4E22-9B73-BFB8E08894E5}" type="slidenum">
              <a:rPr lang="cs-CZ" smtClean="0"/>
              <a:t>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2722152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A08366-8DE2-4E22-9B73-BFB8E08894E5}" type="slidenum">
              <a:rPr lang="cs-CZ" smtClean="0"/>
              <a:t>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1845926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A08366-8DE2-4E22-9B73-BFB8E08894E5}" type="slidenum">
              <a:rPr lang="cs-CZ" smtClean="0"/>
              <a:t>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5309957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ctrTitle"/>
          </p:nvPr>
        </p:nvSpPr>
        <p:spPr>
          <a:xfrm>
            <a:off x="914400" y="2130431"/>
            <a:ext cx="10363200" cy="1470025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cs-CZ" dirty="0"/>
              <a:t>Kliknutím lze upravit styl.</a:t>
            </a:r>
            <a:endParaRPr lang="en-US" dirty="0"/>
          </a:p>
        </p:txBody>
      </p:sp>
      <p:sp>
        <p:nvSpPr>
          <p:cNvPr id="3" name="Podnadpis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cs-CZ" dirty="0"/>
              <a:t>Kliknutím lze upravit styl předlohy.</a:t>
            </a:r>
            <a:endParaRPr lang="en-US" dirty="0"/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6D01E-C769-4712-9FE0-C9F7657BD7A4}" type="datetimeFigureOut">
              <a:rPr lang="en-US" smtClean="0"/>
              <a:t>9/26/2023</a:t>
            </a:fld>
            <a:endParaRPr lang="en-US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7DE8A-2D57-48BF-9129-ABB3ADF336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4663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609607" y="273050"/>
            <a:ext cx="4011084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cs-CZ"/>
              <a:t>Kliknutím lze upravit styl.</a:t>
            </a:r>
            <a:endParaRPr lang="en-US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4766733" y="273055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cs-CZ"/>
              <a:t>Kliknutím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/>
          </a:p>
        </p:txBody>
      </p:sp>
      <p:sp>
        <p:nvSpPr>
          <p:cNvPr id="4" name="Zástupný symbol pro text 3"/>
          <p:cNvSpPr>
            <a:spLocks noGrp="1"/>
          </p:cNvSpPr>
          <p:nvPr>
            <p:ph type="body" sz="half" idx="2"/>
          </p:nvPr>
        </p:nvSpPr>
        <p:spPr>
          <a:xfrm>
            <a:off x="609607" y="1435104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cs-CZ"/>
              <a:t>Kliknutím lze upravit styly předlohy textu.</a:t>
            </a:r>
          </a:p>
        </p:txBody>
      </p:sp>
      <p:sp>
        <p:nvSpPr>
          <p:cNvPr id="5" name="Zástupný symbol pro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6D01E-C769-4712-9FE0-C9F7657BD7A4}" type="datetimeFigureOut">
              <a:rPr lang="en-US" smtClean="0"/>
              <a:t>9/26/2023</a:t>
            </a:fld>
            <a:endParaRPr lang="en-US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7DE8A-2D57-48BF-9129-ABB3ADF336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9131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2389717" y="4800602"/>
            <a:ext cx="73152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cs-CZ"/>
              <a:t>Kliknutím lze upravit styl.</a:t>
            </a:r>
            <a:endParaRPr lang="en-US"/>
          </a:p>
        </p:txBody>
      </p:sp>
      <p:sp>
        <p:nvSpPr>
          <p:cNvPr id="3" name="Zástupný symbol pro obrázek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Zástupný symbol pro text 3"/>
          <p:cNvSpPr>
            <a:spLocks noGrp="1"/>
          </p:cNvSpPr>
          <p:nvPr>
            <p:ph type="body" sz="half" idx="2"/>
          </p:nvPr>
        </p:nvSpPr>
        <p:spPr>
          <a:xfrm>
            <a:off x="2389717" y="5367340"/>
            <a:ext cx="73152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cs-CZ"/>
              <a:t>Kliknutím lze upravit styly předlohy textu.</a:t>
            </a:r>
          </a:p>
        </p:txBody>
      </p:sp>
      <p:sp>
        <p:nvSpPr>
          <p:cNvPr id="5" name="Zástupný symbol pro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6D01E-C769-4712-9FE0-C9F7657BD7A4}" type="datetimeFigureOut">
              <a:rPr lang="en-US" smtClean="0"/>
              <a:t>9/26/2023</a:t>
            </a:fld>
            <a:endParaRPr lang="en-US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7DE8A-2D57-48BF-9129-ABB3ADF336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8209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/>
          </a:p>
        </p:txBody>
      </p:sp>
      <p:sp>
        <p:nvSpPr>
          <p:cNvPr id="3" name="Zástupný symbol pro svislý tex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cs-CZ"/>
              <a:t>Kliknutím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/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6D01E-C769-4712-9FE0-C9F7657BD7A4}" type="datetimeFigureOut">
              <a:rPr lang="en-US" smtClean="0"/>
              <a:t>9/26/2023</a:t>
            </a:fld>
            <a:endParaRPr lang="en-US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7DE8A-2D57-48BF-9129-ABB3ADF336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9512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vislý nadpis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</p:spPr>
        <p:txBody>
          <a:bodyPr vert="eaVert"/>
          <a:lstStyle/>
          <a:p>
            <a:r>
              <a:rPr lang="cs-CZ"/>
              <a:t>Kliknutím lze upravit styl.</a:t>
            </a:r>
            <a:endParaRPr lang="en-US"/>
          </a:p>
        </p:txBody>
      </p:sp>
      <p:sp>
        <p:nvSpPr>
          <p:cNvPr id="3" name="Zástupný symbol pro svislý text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</p:spPr>
        <p:txBody>
          <a:bodyPr vert="eaVert"/>
          <a:lstStyle/>
          <a:p>
            <a:pPr lvl="0"/>
            <a:r>
              <a:rPr lang="cs-CZ"/>
              <a:t>Kliknutím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/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6D01E-C769-4712-9FE0-C9F7657BD7A4}" type="datetimeFigureOut">
              <a:rPr lang="en-US" smtClean="0"/>
              <a:t>9/26/2023</a:t>
            </a:fld>
            <a:endParaRPr lang="en-US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7DE8A-2D57-48BF-9129-ABB3ADF336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3409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oje_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" descr="A colorful text and a tower&#10;&#10;Description automatically generated">
            <a:extLst>
              <a:ext uri="{FF2B5EF4-FFF2-40B4-BE49-F238E27FC236}">
                <a16:creationId xmlns:a16="http://schemas.microsoft.com/office/drawing/2014/main" id="{1CA447CB-4496-3624-790A-4AE7A36CBE2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0318" y="26380"/>
            <a:ext cx="1978555" cy="121757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7443474-E77E-4851-BA19-2C101A5710F4}"/>
              </a:ext>
            </a:extLst>
          </p:cNvPr>
          <p:cNvSpPr/>
          <p:nvPr userDrawn="1"/>
        </p:nvSpPr>
        <p:spPr>
          <a:xfrm>
            <a:off x="9911277" y="5345456"/>
            <a:ext cx="2047875" cy="119062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Nadpis 3"/>
          <p:cNvSpPr>
            <a:spLocks noGrp="1"/>
          </p:cNvSpPr>
          <p:nvPr>
            <p:ph type="ctrTitle"/>
          </p:nvPr>
        </p:nvSpPr>
        <p:spPr>
          <a:xfrm>
            <a:off x="914400" y="1371606"/>
            <a:ext cx="10363200" cy="1470025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endParaRPr lang="cs-CZ" dirty="0"/>
          </a:p>
        </p:txBody>
      </p:sp>
      <p:sp>
        <p:nvSpPr>
          <p:cNvPr id="9" name="Podnadpis 4"/>
          <p:cNvSpPr>
            <a:spLocks noGrp="1"/>
          </p:cNvSpPr>
          <p:nvPr>
            <p:ph type="subTitle" idx="1"/>
          </p:nvPr>
        </p:nvSpPr>
        <p:spPr>
          <a:xfrm>
            <a:off x="1828800" y="3127375"/>
            <a:ext cx="85344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</a:lstStyle>
          <a:p>
            <a:endParaRPr lang="cs-CZ" dirty="0"/>
          </a:p>
        </p:txBody>
      </p:sp>
      <p:sp>
        <p:nvSpPr>
          <p:cNvPr id="12" name="Rectangle 6"/>
          <p:cNvSpPr/>
          <p:nvPr userDrawn="1"/>
        </p:nvSpPr>
        <p:spPr>
          <a:xfrm>
            <a:off x="2" y="6462000"/>
            <a:ext cx="9525000" cy="396000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sz="1800"/>
          </a:p>
        </p:txBody>
      </p:sp>
      <p:pic>
        <p:nvPicPr>
          <p:cNvPr id="7" name="Obrázek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866" y="6480000"/>
            <a:ext cx="1314290" cy="360000"/>
          </a:xfrm>
          <a:prstGeom prst="rect">
            <a:avLst/>
          </a:prstGeom>
        </p:spPr>
      </p:pic>
      <p:pic>
        <p:nvPicPr>
          <p:cNvPr id="10" name="Picture 9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0AEA2301-6F87-4EB6-8170-37FB5D54225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6827" y="5294176"/>
            <a:ext cx="2158307" cy="1521774"/>
          </a:xfrm>
          <a:prstGeom prst="rect">
            <a:avLst/>
          </a:prstGeom>
        </p:spPr>
      </p:pic>
      <p:sp>
        <p:nvSpPr>
          <p:cNvPr id="6" name="TextovéPole 5">
            <a:extLst>
              <a:ext uri="{FF2B5EF4-FFF2-40B4-BE49-F238E27FC236}">
                <a16:creationId xmlns:a16="http://schemas.microsoft.com/office/drawing/2014/main" id="{4759C481-6852-4CB6-7149-45135B9BAC80}"/>
              </a:ext>
            </a:extLst>
          </p:cNvPr>
          <p:cNvSpPr txBox="1"/>
          <p:nvPr userDrawn="1"/>
        </p:nvSpPr>
        <p:spPr>
          <a:xfrm>
            <a:off x="5528167" y="6539113"/>
            <a:ext cx="379871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s-CZ" sz="1100" b="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NERD: NEURAL FIELD-BASED DEMOSAICKING</a:t>
            </a:r>
            <a:endParaRPr lang="en-US" sz="1100" b="0" dirty="0">
              <a:solidFill>
                <a:schemeClr val="bg1"/>
              </a:solidFill>
              <a:latin typeface="+mj-lt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Obrázek 2">
            <a:extLst>
              <a:ext uri="{FF2B5EF4-FFF2-40B4-BE49-F238E27FC236}">
                <a16:creationId xmlns:a16="http://schemas.microsoft.com/office/drawing/2014/main" id="{20F9FC58-7F73-8125-2811-9793C92761F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38195" b="-2"/>
          <a:stretch/>
        </p:blipFill>
        <p:spPr>
          <a:xfrm>
            <a:off x="1648020" y="6519277"/>
            <a:ext cx="3285258" cy="281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78115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6"/>
          <p:cNvSpPr/>
          <p:nvPr userDrawn="1"/>
        </p:nvSpPr>
        <p:spPr>
          <a:xfrm>
            <a:off x="0" y="6462000"/>
            <a:ext cx="12192000" cy="396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sz="1800"/>
          </a:p>
        </p:txBody>
      </p:sp>
      <p:pic>
        <p:nvPicPr>
          <p:cNvPr id="6" name="Obrázek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20" y="6480000"/>
            <a:ext cx="1314290" cy="360000"/>
          </a:xfrm>
          <a:prstGeom prst="rect">
            <a:avLst/>
          </a:prstGeom>
        </p:spPr>
      </p:pic>
      <p:pic>
        <p:nvPicPr>
          <p:cNvPr id="5" name="Obrázek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7880" y="6023220"/>
            <a:ext cx="2441739" cy="84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2153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Kliknutím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/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6D01E-C769-4712-9FE0-C9F7657BD7A4}" type="datetimeFigureOut">
              <a:rPr lang="en-US" smtClean="0"/>
              <a:t>9/26/2023</a:t>
            </a:fld>
            <a:endParaRPr lang="en-US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7DE8A-2D57-48BF-9129-ABB3ADF336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894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čá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963084" y="4406905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cs-CZ"/>
              <a:t>Kliknutím lze upravit styl.</a:t>
            </a:r>
            <a:endParaRPr lang="en-US"/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Kliknutím lze upravit styly předlohy textu.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6D01E-C769-4712-9FE0-C9F7657BD7A4}" type="datetimeFigureOut">
              <a:rPr lang="en-US" smtClean="0"/>
              <a:t>9/26/2023</a:t>
            </a:fld>
            <a:endParaRPr lang="en-US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7DE8A-2D57-48BF-9129-ABB3ADF336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5859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/>
          </a:p>
        </p:txBody>
      </p:sp>
      <p:sp>
        <p:nvSpPr>
          <p:cNvPr id="3" name="Zástupný symbol pro obsah 2"/>
          <p:cNvSpPr>
            <a:spLocks noGrp="1"/>
          </p:cNvSpPr>
          <p:nvPr>
            <p:ph sz="half" idx="1"/>
          </p:nvPr>
        </p:nvSpPr>
        <p:spPr>
          <a:xfrm>
            <a:off x="609600" y="1600205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cs-CZ"/>
              <a:t>Kliknutím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/>
          </a:p>
        </p:txBody>
      </p:sp>
      <p:sp>
        <p:nvSpPr>
          <p:cNvPr id="4" name="Zástupný symbol pro obsah 3"/>
          <p:cNvSpPr>
            <a:spLocks noGrp="1"/>
          </p:cNvSpPr>
          <p:nvPr>
            <p:ph sz="half" idx="2"/>
          </p:nvPr>
        </p:nvSpPr>
        <p:spPr>
          <a:xfrm>
            <a:off x="6197600" y="1600205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cs-CZ"/>
              <a:t>Kliknutím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/>
          </a:p>
        </p:txBody>
      </p:sp>
      <p:sp>
        <p:nvSpPr>
          <p:cNvPr id="5" name="Zástupný symbol pro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6D01E-C769-4712-9FE0-C9F7657BD7A4}" type="datetimeFigureOut">
              <a:rPr lang="en-US" smtClean="0"/>
              <a:t>9/26/2023</a:t>
            </a:fld>
            <a:endParaRPr lang="en-US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7DE8A-2D57-48BF-9129-ABB3ADF336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3070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cs-CZ"/>
              <a:t>Kliknutím lze upravit styl.</a:t>
            </a:r>
            <a:endParaRPr lang="en-US"/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609600" y="1535114"/>
            <a:ext cx="5386917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cs-CZ"/>
              <a:t>Kliknutím lze upravit styly předlohy textu.</a:t>
            </a:r>
          </a:p>
        </p:txBody>
      </p:sp>
      <p:sp>
        <p:nvSpPr>
          <p:cNvPr id="4" name="Zástupný symbol pro obsah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cs-CZ"/>
              <a:t>Kliknutím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/>
          </a:p>
        </p:txBody>
      </p:sp>
      <p:sp>
        <p:nvSpPr>
          <p:cNvPr id="5" name="Zástupný symbol pro text 4"/>
          <p:cNvSpPr>
            <a:spLocks noGrp="1"/>
          </p:cNvSpPr>
          <p:nvPr>
            <p:ph type="body" sz="quarter" idx="3"/>
          </p:nvPr>
        </p:nvSpPr>
        <p:spPr>
          <a:xfrm>
            <a:off x="6193374" y="1535114"/>
            <a:ext cx="5389033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cs-CZ"/>
              <a:t>Kliknutím lze upravit styly předlohy textu.</a:t>
            </a:r>
          </a:p>
        </p:txBody>
      </p:sp>
      <p:sp>
        <p:nvSpPr>
          <p:cNvPr id="6" name="Zástupný symbol pro obsah 5"/>
          <p:cNvSpPr>
            <a:spLocks noGrp="1"/>
          </p:cNvSpPr>
          <p:nvPr>
            <p:ph sz="quarter" idx="4"/>
          </p:nvPr>
        </p:nvSpPr>
        <p:spPr>
          <a:xfrm>
            <a:off x="6193374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cs-CZ"/>
              <a:t>Kliknutím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/>
          </a:p>
        </p:txBody>
      </p:sp>
      <p:sp>
        <p:nvSpPr>
          <p:cNvPr id="7" name="Zástupný symbol pro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6D01E-C769-4712-9FE0-C9F7657BD7A4}" type="datetimeFigureOut">
              <a:rPr lang="en-US" smtClean="0"/>
              <a:t>9/26/2023</a:t>
            </a:fld>
            <a:endParaRPr lang="en-US"/>
          </a:p>
        </p:txBody>
      </p:sp>
      <p:sp>
        <p:nvSpPr>
          <p:cNvPr id="8" name="Zástupný symbol pro zápatí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Zástupný symbol pro číslo snímk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7DE8A-2D57-48BF-9129-ABB3ADF336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0092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Pouze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/>
          </a:p>
        </p:txBody>
      </p:sp>
      <p:sp>
        <p:nvSpPr>
          <p:cNvPr id="3" name="Zástupný symbol pro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6D01E-C769-4712-9FE0-C9F7657BD7A4}" type="datetimeFigureOut">
              <a:rPr lang="en-US" smtClean="0"/>
              <a:t>9/26/2023</a:t>
            </a:fld>
            <a:endParaRPr lang="en-US"/>
          </a:p>
        </p:txBody>
      </p:sp>
      <p:sp>
        <p:nvSpPr>
          <p:cNvPr id="4" name="Zástupný symbol pro zápatí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Zástupný symbol pro číslo snímk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7DE8A-2D57-48BF-9129-ABB3ADF336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86007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6D01E-C769-4712-9FE0-C9F7657BD7A4}" type="datetimeFigureOut">
              <a:rPr lang="en-US" smtClean="0"/>
              <a:t>9/26/2023</a:t>
            </a:fld>
            <a:endParaRPr lang="en-US"/>
          </a:p>
        </p:txBody>
      </p:sp>
      <p:sp>
        <p:nvSpPr>
          <p:cNvPr id="3" name="Zástupný symbol pro zápatí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7DE8A-2D57-48BF-9129-ABB3ADF336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0934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nadpis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/>
              <a:t>Kliknutím lze upravit styl.</a:t>
            </a:r>
            <a:endParaRPr lang="en-US"/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609600" y="1600205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Kliknutím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/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E6D01E-C769-4712-9FE0-C9F7657BD7A4}" type="datetimeFigureOut">
              <a:rPr lang="en-US" smtClean="0"/>
              <a:t>9/26/2023</a:t>
            </a:fld>
            <a:endParaRPr lang="en-US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57DE8A-2D57-48BF-9129-ABB3ADF336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9336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1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txStyles>
    <p:titleStyle>
      <a:lvl1pPr algn="ctr" defTabSz="914377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91" indent="-342891" algn="l" defTabSz="914377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32" indent="-285744" algn="l" defTabSz="914377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Nadpis 7"/>
          <p:cNvSpPr>
            <a:spLocks noGrp="1"/>
          </p:cNvSpPr>
          <p:nvPr>
            <p:ph type="ctrTitle"/>
          </p:nvPr>
        </p:nvSpPr>
        <p:spPr>
          <a:xfrm>
            <a:off x="914400" y="755883"/>
            <a:ext cx="10363200" cy="1470025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br>
              <a:rPr lang="cs-CZ" dirty="0"/>
            </a:br>
            <a:r>
              <a:rPr lang="en-US" b="1" dirty="0"/>
              <a:t>NERD: NEURAL FIELD-BASED DEMOSAICKING</a:t>
            </a:r>
          </a:p>
        </p:txBody>
      </p:sp>
      <p:sp>
        <p:nvSpPr>
          <p:cNvPr id="9" name="Podnadpis 8"/>
          <p:cNvSpPr>
            <a:spLocks noGrp="1"/>
          </p:cNvSpPr>
          <p:nvPr>
            <p:ph type="subTitle" idx="1"/>
          </p:nvPr>
        </p:nvSpPr>
        <p:spPr>
          <a:xfrm>
            <a:off x="692727" y="2864937"/>
            <a:ext cx="10806546" cy="2297545"/>
          </a:xfrm>
        </p:spPr>
        <p:txBody>
          <a:bodyPr>
            <a:normAutofit/>
          </a:bodyPr>
          <a:lstStyle/>
          <a:p>
            <a:r>
              <a:rPr lang="en-US" noProof="1"/>
              <a:t>Tomas Kerepecky</a:t>
            </a:r>
            <a:r>
              <a:rPr lang="en-US" dirty="0"/>
              <a:t>†∗ , Filip </a:t>
            </a:r>
            <a:r>
              <a:rPr lang="cs-CZ" dirty="0"/>
              <a:t>S</a:t>
            </a:r>
            <a:r>
              <a:rPr lang="en-US" dirty="0" err="1"/>
              <a:t>roubek</a:t>
            </a:r>
            <a:r>
              <a:rPr lang="en-US" dirty="0"/>
              <a:t>† , </a:t>
            </a:r>
            <a:br>
              <a:rPr lang="cs-CZ" dirty="0"/>
            </a:br>
            <a:r>
              <a:rPr lang="en-US" dirty="0"/>
              <a:t>Adam </a:t>
            </a:r>
            <a:r>
              <a:rPr lang="en-US" dirty="0" err="1"/>
              <a:t>Novozamsk</a:t>
            </a:r>
            <a:r>
              <a:rPr lang="cs-CZ" dirty="0"/>
              <a:t>y</a:t>
            </a:r>
            <a:r>
              <a:rPr lang="en-US" dirty="0"/>
              <a:t>†, Jan </a:t>
            </a:r>
            <a:r>
              <a:rPr lang="en-US" dirty="0" err="1"/>
              <a:t>Flusser</a:t>
            </a:r>
            <a:r>
              <a:rPr lang="en-US" dirty="0"/>
              <a:t>†</a:t>
            </a:r>
          </a:p>
          <a:p>
            <a:endParaRPr lang="en-US" sz="1300" dirty="0"/>
          </a:p>
          <a:p>
            <a:endParaRPr lang="en-US" sz="1300" dirty="0"/>
          </a:p>
          <a:p>
            <a:r>
              <a:rPr lang="en-US" sz="1400" dirty="0"/>
              <a:t>†The Czech Academy of Sciences, Institute of Information Theory and Automation, Prague, Czechia </a:t>
            </a:r>
            <a:br>
              <a:rPr lang="en-US" sz="1400" dirty="0"/>
            </a:br>
            <a:r>
              <a:rPr lang="en-US" sz="1400" dirty="0"/>
              <a:t>∗Faculty of Nuclear Sciences and Physical Engineering, Czech Technical University in Prague, Czechia</a:t>
            </a:r>
            <a:endParaRPr lang="en-US" sz="1300" dirty="0"/>
          </a:p>
        </p:txBody>
      </p:sp>
    </p:spTree>
    <p:extLst>
      <p:ext uri="{BB962C8B-B14F-4D97-AF65-F5344CB8AC3E}">
        <p14:creationId xmlns:p14="http://schemas.microsoft.com/office/powerpoint/2010/main" val="16822114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dpis 1"/>
          <p:cNvSpPr txBox="1">
            <a:spLocks/>
          </p:cNvSpPr>
          <p:nvPr/>
        </p:nvSpPr>
        <p:spPr>
          <a:xfrm>
            <a:off x="491182" y="396393"/>
            <a:ext cx="9250343" cy="819996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tabLst>
                <a:tab pos="338136" algn="l"/>
              </a:tabLst>
            </a:pPr>
            <a:r>
              <a:rPr lang="en-US" sz="3800" dirty="0">
                <a:latin typeface="Montserrat Ultra Light" charset="0"/>
                <a:ea typeface="Montserrat Ultra Light" charset="0"/>
                <a:cs typeface="Montserrat Ultra Light" charset="0"/>
              </a:rPr>
              <a:t>Comparison With Existing Methods</a:t>
            </a:r>
          </a:p>
        </p:txBody>
      </p:sp>
      <p:pic>
        <p:nvPicPr>
          <p:cNvPr id="7" name="Obrázek 6">
            <a:extLst>
              <a:ext uri="{FF2B5EF4-FFF2-40B4-BE49-F238E27FC236}">
                <a16:creationId xmlns:a16="http://schemas.microsoft.com/office/drawing/2014/main" id="{2E26172A-EED0-88FA-5FFF-418542352A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03" y="5162551"/>
            <a:ext cx="9354426" cy="981074"/>
          </a:xfrm>
          <a:prstGeom prst="rect">
            <a:avLst/>
          </a:prstGeom>
        </p:spPr>
      </p:pic>
      <p:grpSp>
        <p:nvGrpSpPr>
          <p:cNvPr id="18" name="Skupina 17">
            <a:extLst>
              <a:ext uri="{FF2B5EF4-FFF2-40B4-BE49-F238E27FC236}">
                <a16:creationId xmlns:a16="http://schemas.microsoft.com/office/drawing/2014/main" id="{14E9F898-402C-33D6-EED0-08B6D7E89A29}"/>
              </a:ext>
            </a:extLst>
          </p:cNvPr>
          <p:cNvGrpSpPr/>
          <p:nvPr/>
        </p:nvGrpSpPr>
        <p:grpSpPr>
          <a:xfrm>
            <a:off x="993732" y="1719243"/>
            <a:ext cx="10204536" cy="3167078"/>
            <a:chOff x="804124" y="1797302"/>
            <a:chExt cx="10204536" cy="3167078"/>
          </a:xfrm>
        </p:grpSpPr>
        <p:pic>
          <p:nvPicPr>
            <p:cNvPr id="6" name="Obrázek 5" descr="Obsah obrázku kolo, venku, pneumatika, motocykl&#10;&#10;Popis byl vytvořen automaticky">
              <a:extLst>
                <a:ext uri="{FF2B5EF4-FFF2-40B4-BE49-F238E27FC236}">
                  <a16:creationId xmlns:a16="http://schemas.microsoft.com/office/drawing/2014/main" id="{EB56D0B8-D8F3-8760-216C-0B3E5D034DF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4124" y="1797302"/>
              <a:ext cx="3586297" cy="2784336"/>
            </a:xfrm>
            <a:prstGeom prst="rect">
              <a:avLst/>
            </a:prstGeom>
          </p:spPr>
        </p:pic>
        <p:pic>
          <p:nvPicPr>
            <p:cNvPr id="9" name="Obrázek 8" descr="Obsah obrázku pneumatika, kolo, Autodíly, motocykl&#10;&#10;Popis byl vytvořen automaticky">
              <a:extLst>
                <a:ext uri="{FF2B5EF4-FFF2-40B4-BE49-F238E27FC236}">
                  <a16:creationId xmlns:a16="http://schemas.microsoft.com/office/drawing/2014/main" id="{6B99AACF-60C0-19A6-BF1B-FBC941E1858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479181" y="1797302"/>
              <a:ext cx="1557531" cy="1191770"/>
            </a:xfrm>
            <a:prstGeom prst="rect">
              <a:avLst/>
            </a:prstGeom>
          </p:spPr>
        </p:pic>
        <p:pic>
          <p:nvPicPr>
            <p:cNvPr id="11" name="Obrázek 10" descr="Obsah obrázku kolo, rozmazané, jízdní kolo, hračka&#10;&#10;Popis byl vytvořen automaticky">
              <a:extLst>
                <a:ext uri="{FF2B5EF4-FFF2-40B4-BE49-F238E27FC236}">
                  <a16:creationId xmlns:a16="http://schemas.microsoft.com/office/drawing/2014/main" id="{2C2B669C-49CC-B7FD-04AE-44CA691167C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136495" y="1797302"/>
              <a:ext cx="1557531" cy="1191770"/>
            </a:xfrm>
            <a:prstGeom prst="rect">
              <a:avLst/>
            </a:prstGeom>
          </p:spPr>
        </p:pic>
        <p:pic>
          <p:nvPicPr>
            <p:cNvPr id="13" name="Obrázek 12" descr="Obsah obrázku pneumatika, přeprava, Autodíly, text&#10;&#10;Popis byl vytvořen automaticky">
              <a:extLst>
                <a:ext uri="{FF2B5EF4-FFF2-40B4-BE49-F238E27FC236}">
                  <a16:creationId xmlns:a16="http://schemas.microsoft.com/office/drawing/2014/main" id="{C07B9077-AB16-7ECC-D1DD-F534EC29FF7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797515" y="1797302"/>
              <a:ext cx="1557531" cy="1191770"/>
            </a:xfrm>
            <a:prstGeom prst="rect">
              <a:avLst/>
            </a:prstGeom>
          </p:spPr>
        </p:pic>
        <p:pic>
          <p:nvPicPr>
            <p:cNvPr id="15" name="Obrázek 14" descr="Obsah obrázku kolo, pneumatika, Autodíly, přeprava&#10;&#10;Popis byl vytvořen automaticky">
              <a:extLst>
                <a:ext uri="{FF2B5EF4-FFF2-40B4-BE49-F238E27FC236}">
                  <a16:creationId xmlns:a16="http://schemas.microsoft.com/office/drawing/2014/main" id="{49D70B23-F482-8F64-4D29-67F86DD2133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451129" y="1797302"/>
              <a:ext cx="1557531" cy="1191770"/>
            </a:xfrm>
            <a:prstGeom prst="rect">
              <a:avLst/>
            </a:prstGeom>
          </p:spPr>
        </p:pic>
        <p:pic>
          <p:nvPicPr>
            <p:cNvPr id="17" name="Obrázek 16" descr="Obsah obrázku Lidská tvář, černobílý, černobílá, osoba&#10;&#10;Popis byl vytvořen automaticky">
              <a:extLst>
                <a:ext uri="{FF2B5EF4-FFF2-40B4-BE49-F238E27FC236}">
                  <a16:creationId xmlns:a16="http://schemas.microsoft.com/office/drawing/2014/main" id="{DB43E2A0-CE55-40FA-2AF5-4CA51BA106C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479181" y="3377657"/>
              <a:ext cx="1557531" cy="1191770"/>
            </a:xfrm>
            <a:prstGeom prst="rect">
              <a:avLst/>
            </a:prstGeom>
          </p:spPr>
        </p:pic>
        <p:pic>
          <p:nvPicPr>
            <p:cNvPr id="19" name="Obrázek 18" descr="Obsah obrázku kolo, pneumatika, Autodíly, přeprava&#10;&#10;Popis byl vytvořen automaticky">
              <a:extLst>
                <a:ext uri="{FF2B5EF4-FFF2-40B4-BE49-F238E27FC236}">
                  <a16:creationId xmlns:a16="http://schemas.microsoft.com/office/drawing/2014/main" id="{5D992FDD-8E42-A39F-BF1E-2CD849BACAE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136495" y="3377657"/>
              <a:ext cx="1557531" cy="1191770"/>
            </a:xfrm>
            <a:prstGeom prst="rect">
              <a:avLst/>
            </a:prstGeom>
          </p:spPr>
        </p:pic>
        <p:pic>
          <p:nvPicPr>
            <p:cNvPr id="21" name="Obrázek 20" descr="Obsah obrázku kolo, pneumatika, Autodíly, motocykl&#10;&#10;Popis byl vytvořen automaticky">
              <a:extLst>
                <a:ext uri="{FF2B5EF4-FFF2-40B4-BE49-F238E27FC236}">
                  <a16:creationId xmlns:a16="http://schemas.microsoft.com/office/drawing/2014/main" id="{B58D03A9-EBEA-56D9-F52A-942B998AB6E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797515" y="3377657"/>
              <a:ext cx="1557531" cy="1191770"/>
            </a:xfrm>
            <a:prstGeom prst="rect">
              <a:avLst/>
            </a:prstGeom>
          </p:spPr>
        </p:pic>
        <p:pic>
          <p:nvPicPr>
            <p:cNvPr id="23" name="Obrázek 22" descr="Obsah obrázku přeprava, pneumatika, Autodíly, hračka&#10;&#10;Popis byl vytvořen automaticky">
              <a:extLst>
                <a:ext uri="{FF2B5EF4-FFF2-40B4-BE49-F238E27FC236}">
                  <a16:creationId xmlns:a16="http://schemas.microsoft.com/office/drawing/2014/main" id="{2454F7C8-B73F-9313-DD06-9AC8D54271E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9451129" y="3377657"/>
              <a:ext cx="1557531" cy="1191770"/>
            </a:xfrm>
            <a:prstGeom prst="rect">
              <a:avLst/>
            </a:prstGeom>
          </p:spPr>
        </p:pic>
        <p:sp>
          <p:nvSpPr>
            <p:cNvPr id="24" name="TextovéPole 23">
              <a:extLst>
                <a:ext uri="{FF2B5EF4-FFF2-40B4-BE49-F238E27FC236}">
                  <a16:creationId xmlns:a16="http://schemas.microsoft.com/office/drawing/2014/main" id="{7DC56D0A-867C-4718-A854-B11FB1CDA19C}"/>
                </a:ext>
              </a:extLst>
            </p:cNvPr>
            <p:cNvSpPr txBox="1"/>
            <p:nvPr/>
          </p:nvSpPr>
          <p:spPr>
            <a:xfrm>
              <a:off x="1308297" y="4564270"/>
              <a:ext cx="257795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CMU Sans Serif Demi Condensed" panose="02000706000000000000" pitchFamily="2" charset="0"/>
                  <a:ea typeface="CMU Sans Serif Demi Condensed" panose="02000706000000000000" pitchFamily="2" charset="0"/>
                  <a:cs typeface="CMU Sans Serif Demi Condensed" panose="02000706000000000000" pitchFamily="2" charset="0"/>
                </a:rPr>
                <a:t>Kodak</a:t>
              </a:r>
              <a:r>
                <a:rPr lang="cs-CZ" sz="2000" dirty="0">
                  <a:latin typeface="CMU Sans Serif Demi Condensed" panose="02000706000000000000" pitchFamily="2" charset="0"/>
                  <a:ea typeface="CMU Sans Serif Demi Condensed" panose="02000706000000000000" pitchFamily="2" charset="0"/>
                  <a:cs typeface="CMU Sans Serif Demi Condensed" panose="02000706000000000000" pitchFamily="2" charset="0"/>
                </a:rPr>
                <a:t> image </a:t>
              </a:r>
              <a:r>
                <a:rPr lang="en-US" sz="2000" dirty="0">
                  <a:latin typeface="CMU Sans Serif Demi Condensed" panose="02000706000000000000" pitchFamily="2" charset="0"/>
                  <a:ea typeface="CMU Sans Serif Demi Condensed" panose="02000706000000000000" pitchFamily="2" charset="0"/>
                  <a:cs typeface="CMU Sans Serif Demi Condensed" panose="02000706000000000000" pitchFamily="2" charset="0"/>
                </a:rPr>
                <a:t>(cropped)</a:t>
              </a:r>
            </a:p>
          </p:txBody>
        </p:sp>
        <p:sp>
          <p:nvSpPr>
            <p:cNvPr id="2" name="TextovéPole 1">
              <a:extLst>
                <a:ext uri="{FF2B5EF4-FFF2-40B4-BE49-F238E27FC236}">
                  <a16:creationId xmlns:a16="http://schemas.microsoft.com/office/drawing/2014/main" id="{29D09425-3605-F895-1954-B9CCF8DAFF75}"/>
                </a:ext>
              </a:extLst>
            </p:cNvPr>
            <p:cNvSpPr txBox="1"/>
            <p:nvPr/>
          </p:nvSpPr>
          <p:spPr>
            <a:xfrm>
              <a:off x="4770473" y="2988809"/>
              <a:ext cx="97494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cs-CZ" sz="2000" dirty="0" err="1">
                  <a:latin typeface="CMU Sans Serif Demi Condensed" panose="02000706000000000000" pitchFamily="2" charset="0"/>
                  <a:ea typeface="CMU Sans Serif Demi Condensed" panose="02000706000000000000" pitchFamily="2" charset="0"/>
                  <a:cs typeface="CMU Sans Serif Demi Condensed" panose="02000706000000000000" pitchFamily="2" charset="0"/>
                </a:rPr>
                <a:t>Original</a:t>
              </a:r>
              <a:endParaRPr lang="en-US" sz="2000" dirty="0">
                <a:latin typeface="CMU Sans Serif Demi Condensed" panose="02000706000000000000" pitchFamily="2" charset="0"/>
                <a:ea typeface="CMU Sans Serif Demi Condensed" panose="02000706000000000000" pitchFamily="2" charset="0"/>
                <a:cs typeface="CMU Sans Serif Demi Condensed" panose="02000706000000000000" pitchFamily="2" charset="0"/>
              </a:endParaRPr>
            </a:p>
          </p:txBody>
        </p:sp>
        <p:sp>
          <p:nvSpPr>
            <p:cNvPr id="3" name="TextovéPole 2">
              <a:extLst>
                <a:ext uri="{FF2B5EF4-FFF2-40B4-BE49-F238E27FC236}">
                  <a16:creationId xmlns:a16="http://schemas.microsoft.com/office/drawing/2014/main" id="{0809951E-0277-2B01-3E6E-6780AE883138}"/>
                </a:ext>
              </a:extLst>
            </p:cNvPr>
            <p:cNvSpPr txBox="1"/>
            <p:nvPr/>
          </p:nvSpPr>
          <p:spPr>
            <a:xfrm>
              <a:off x="6441413" y="2988809"/>
              <a:ext cx="94769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cs-CZ" sz="2000" dirty="0" err="1">
                  <a:latin typeface="CMU Sans Serif Demi Condensed" panose="02000706000000000000" pitchFamily="2" charset="0"/>
                  <a:ea typeface="CMU Sans Serif Demi Condensed" panose="02000706000000000000" pitchFamily="2" charset="0"/>
                  <a:cs typeface="CMU Sans Serif Demi Condensed" panose="02000706000000000000" pitchFamily="2" charset="0"/>
                </a:rPr>
                <a:t>Bilinear</a:t>
              </a:r>
              <a:endParaRPr lang="en-US" sz="2000" dirty="0">
                <a:latin typeface="CMU Sans Serif Demi Condensed" panose="02000706000000000000" pitchFamily="2" charset="0"/>
                <a:ea typeface="CMU Sans Serif Demi Condensed" panose="02000706000000000000" pitchFamily="2" charset="0"/>
                <a:cs typeface="CMU Sans Serif Demi Condensed" panose="02000706000000000000" pitchFamily="2" charset="0"/>
              </a:endParaRPr>
            </a:p>
          </p:txBody>
        </p:sp>
        <p:sp>
          <p:nvSpPr>
            <p:cNvPr id="5" name="TextovéPole 4">
              <a:extLst>
                <a:ext uri="{FF2B5EF4-FFF2-40B4-BE49-F238E27FC236}">
                  <a16:creationId xmlns:a16="http://schemas.microsoft.com/office/drawing/2014/main" id="{5C83C71F-7771-A384-6F9C-F511CA35A762}"/>
                </a:ext>
              </a:extLst>
            </p:cNvPr>
            <p:cNvSpPr txBox="1"/>
            <p:nvPr/>
          </p:nvSpPr>
          <p:spPr>
            <a:xfrm>
              <a:off x="8127279" y="2988809"/>
              <a:ext cx="89800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cs-CZ" sz="2000" dirty="0" err="1">
                  <a:latin typeface="CMU Sans Serif Demi Condensed" panose="02000706000000000000" pitchFamily="2" charset="0"/>
                  <a:ea typeface="CMU Sans Serif Demi Condensed" panose="02000706000000000000" pitchFamily="2" charset="0"/>
                  <a:cs typeface="CMU Sans Serif Demi Condensed" panose="02000706000000000000" pitchFamily="2" charset="0"/>
                </a:rPr>
                <a:t>Matlab</a:t>
              </a:r>
              <a:endParaRPr lang="en-US" sz="2000" dirty="0">
                <a:latin typeface="CMU Sans Serif Demi Condensed" panose="02000706000000000000" pitchFamily="2" charset="0"/>
                <a:ea typeface="CMU Sans Serif Demi Condensed" panose="02000706000000000000" pitchFamily="2" charset="0"/>
                <a:cs typeface="CMU Sans Serif Demi Condensed" panose="02000706000000000000" pitchFamily="2" charset="0"/>
              </a:endParaRPr>
            </a:p>
          </p:txBody>
        </p:sp>
        <p:sp>
          <p:nvSpPr>
            <p:cNvPr id="8" name="TextovéPole 7">
              <a:extLst>
                <a:ext uri="{FF2B5EF4-FFF2-40B4-BE49-F238E27FC236}">
                  <a16:creationId xmlns:a16="http://schemas.microsoft.com/office/drawing/2014/main" id="{B6347EE0-9C3F-BC80-4394-F01FDED80817}"/>
                </a:ext>
              </a:extLst>
            </p:cNvPr>
            <p:cNvSpPr txBox="1"/>
            <p:nvPr/>
          </p:nvSpPr>
          <p:spPr>
            <a:xfrm>
              <a:off x="9789710" y="2988809"/>
              <a:ext cx="88036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cs-CZ" sz="2000" dirty="0" err="1">
                  <a:latin typeface="CMU Sans Serif Demi Condensed" panose="02000706000000000000" pitchFamily="2" charset="0"/>
                  <a:ea typeface="CMU Sans Serif Demi Condensed" panose="02000706000000000000" pitchFamily="2" charset="0"/>
                  <a:cs typeface="CMU Sans Serif Demi Condensed" panose="02000706000000000000" pitchFamily="2" charset="0"/>
                </a:rPr>
                <a:t>Menon</a:t>
              </a:r>
              <a:endParaRPr lang="en-US" sz="2000" dirty="0">
                <a:latin typeface="CMU Sans Serif Demi Condensed" panose="02000706000000000000" pitchFamily="2" charset="0"/>
                <a:ea typeface="CMU Sans Serif Demi Condensed" panose="02000706000000000000" pitchFamily="2" charset="0"/>
                <a:cs typeface="CMU Sans Serif Demi Condensed" panose="02000706000000000000" pitchFamily="2" charset="0"/>
              </a:endParaRPr>
            </a:p>
          </p:txBody>
        </p:sp>
        <p:sp>
          <p:nvSpPr>
            <p:cNvPr id="10" name="TextovéPole 9">
              <a:extLst>
                <a:ext uri="{FF2B5EF4-FFF2-40B4-BE49-F238E27FC236}">
                  <a16:creationId xmlns:a16="http://schemas.microsoft.com/office/drawing/2014/main" id="{2A76EE0E-2A7D-01F7-FD57-36B234CB2845}"/>
                </a:ext>
              </a:extLst>
            </p:cNvPr>
            <p:cNvSpPr txBox="1"/>
            <p:nvPr/>
          </p:nvSpPr>
          <p:spPr>
            <a:xfrm>
              <a:off x="4947605" y="4564270"/>
              <a:ext cx="62068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cs-CZ" sz="2000" dirty="0" err="1">
                  <a:latin typeface="CMU Sans Serif Demi Condensed" panose="02000706000000000000" pitchFamily="2" charset="0"/>
                  <a:ea typeface="CMU Sans Serif Demi Condensed" panose="02000706000000000000" pitchFamily="2" charset="0"/>
                  <a:cs typeface="CMU Sans Serif Demi Condensed" panose="02000706000000000000" pitchFamily="2" charset="0"/>
                </a:rPr>
                <a:t>Raw</a:t>
              </a:r>
              <a:endParaRPr lang="en-US" sz="2000" dirty="0">
                <a:latin typeface="CMU Sans Serif Demi Condensed" panose="02000706000000000000" pitchFamily="2" charset="0"/>
                <a:ea typeface="CMU Sans Serif Demi Condensed" panose="02000706000000000000" pitchFamily="2" charset="0"/>
                <a:cs typeface="CMU Sans Serif Demi Condensed" panose="02000706000000000000" pitchFamily="2" charset="0"/>
              </a:endParaRPr>
            </a:p>
          </p:txBody>
        </p:sp>
        <p:sp>
          <p:nvSpPr>
            <p:cNvPr id="12" name="TextovéPole 11">
              <a:extLst>
                <a:ext uri="{FF2B5EF4-FFF2-40B4-BE49-F238E27FC236}">
                  <a16:creationId xmlns:a16="http://schemas.microsoft.com/office/drawing/2014/main" id="{AC9CD713-C520-9BD6-F1AA-BE21D198A56F}"/>
                </a:ext>
              </a:extLst>
            </p:cNvPr>
            <p:cNvSpPr txBox="1"/>
            <p:nvPr/>
          </p:nvSpPr>
          <p:spPr>
            <a:xfrm>
              <a:off x="6015014" y="4564270"/>
              <a:ext cx="180049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cs-CZ" sz="2000" dirty="0" err="1">
                  <a:latin typeface="CMU Sans Serif Demi Condensed" panose="02000706000000000000" pitchFamily="2" charset="0"/>
                  <a:ea typeface="CMU Sans Serif Demi Condensed" panose="02000706000000000000" pitchFamily="2" charset="0"/>
                  <a:cs typeface="CMU Sans Serif Demi Condensed" panose="02000706000000000000" pitchFamily="2" charset="0"/>
                </a:rPr>
                <a:t>DeepDemosaick</a:t>
              </a:r>
              <a:endParaRPr lang="en-US" sz="2000" dirty="0">
                <a:latin typeface="CMU Sans Serif Demi Condensed" panose="02000706000000000000" pitchFamily="2" charset="0"/>
                <a:ea typeface="CMU Sans Serif Demi Condensed" panose="02000706000000000000" pitchFamily="2" charset="0"/>
                <a:cs typeface="CMU Sans Serif Demi Condensed" panose="02000706000000000000" pitchFamily="2" charset="0"/>
              </a:endParaRPr>
            </a:p>
          </p:txBody>
        </p:sp>
        <p:sp>
          <p:nvSpPr>
            <p:cNvPr id="14" name="TextovéPole 13">
              <a:extLst>
                <a:ext uri="{FF2B5EF4-FFF2-40B4-BE49-F238E27FC236}">
                  <a16:creationId xmlns:a16="http://schemas.microsoft.com/office/drawing/2014/main" id="{69073B8E-9B84-A6ED-2E37-3A4ACE63CAE3}"/>
                </a:ext>
              </a:extLst>
            </p:cNvPr>
            <p:cNvSpPr txBox="1"/>
            <p:nvPr/>
          </p:nvSpPr>
          <p:spPr>
            <a:xfrm>
              <a:off x="7909270" y="4564270"/>
              <a:ext cx="133402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cs-CZ" sz="2000" dirty="0" err="1">
                  <a:latin typeface="CMU Sans Serif Demi Condensed" panose="02000706000000000000" pitchFamily="2" charset="0"/>
                  <a:ea typeface="CMU Sans Serif Demi Condensed" panose="02000706000000000000" pitchFamily="2" charset="0"/>
                  <a:cs typeface="CMU Sans Serif Demi Condensed" panose="02000706000000000000" pitchFamily="2" charset="0"/>
                </a:rPr>
                <a:t>RSTCANet</a:t>
              </a:r>
              <a:endParaRPr lang="en-US" sz="2000" dirty="0">
                <a:latin typeface="CMU Sans Serif Demi Condensed" panose="02000706000000000000" pitchFamily="2" charset="0"/>
                <a:ea typeface="CMU Sans Serif Demi Condensed" panose="02000706000000000000" pitchFamily="2" charset="0"/>
                <a:cs typeface="CMU Sans Serif Demi Condensed" panose="02000706000000000000" pitchFamily="2" charset="0"/>
              </a:endParaRPr>
            </a:p>
          </p:txBody>
        </p:sp>
        <p:sp>
          <p:nvSpPr>
            <p:cNvPr id="16" name="TextovéPole 15">
              <a:extLst>
                <a:ext uri="{FF2B5EF4-FFF2-40B4-BE49-F238E27FC236}">
                  <a16:creationId xmlns:a16="http://schemas.microsoft.com/office/drawing/2014/main" id="{A18B94BA-C889-E861-23B3-413D92A5832D}"/>
                </a:ext>
              </a:extLst>
            </p:cNvPr>
            <p:cNvSpPr txBox="1"/>
            <p:nvPr/>
          </p:nvSpPr>
          <p:spPr>
            <a:xfrm>
              <a:off x="9828182" y="4564270"/>
              <a:ext cx="80342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cs-CZ" sz="2000" dirty="0" err="1">
                  <a:latin typeface="CMU Sans Serif Demi Condensed" panose="02000706000000000000" pitchFamily="2" charset="0"/>
                  <a:ea typeface="CMU Sans Serif Demi Condensed" panose="02000706000000000000" pitchFamily="2" charset="0"/>
                  <a:cs typeface="CMU Sans Serif Demi Condensed" panose="02000706000000000000" pitchFamily="2" charset="0"/>
                </a:rPr>
                <a:t>NeRD</a:t>
              </a:r>
              <a:endParaRPr lang="en-US" sz="2000" dirty="0">
                <a:latin typeface="CMU Sans Serif Demi Condensed" panose="02000706000000000000" pitchFamily="2" charset="0"/>
                <a:ea typeface="CMU Sans Serif Demi Condensed" panose="02000706000000000000" pitchFamily="2" charset="0"/>
                <a:cs typeface="CMU Sans Serif Demi Condensed" panose="02000706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709985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dpis 1"/>
          <p:cNvSpPr txBox="1">
            <a:spLocks/>
          </p:cNvSpPr>
          <p:nvPr/>
        </p:nvSpPr>
        <p:spPr>
          <a:xfrm>
            <a:off x="491182" y="396393"/>
            <a:ext cx="9250343" cy="819996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tabLst>
                <a:tab pos="338136" algn="l"/>
              </a:tabLst>
            </a:pPr>
            <a:r>
              <a:rPr lang="en-GB" sz="3800" dirty="0">
                <a:latin typeface="Montserrat Ultra Light" charset="0"/>
                <a:ea typeface="Montserrat Ultra Light" charset="0"/>
                <a:cs typeface="Montserrat Ultra Light" charset="0"/>
              </a:rPr>
              <a:t>Conclusion</a:t>
            </a:r>
          </a:p>
        </p:txBody>
      </p:sp>
      <p:pic>
        <p:nvPicPr>
          <p:cNvPr id="2" name="Obrázek 1" descr="Obsah obrázku tygr, kreslené, Bengálský tygr, Tygr ussurijský&#10;&#10;Popis byl vytvořen automaticky">
            <a:extLst>
              <a:ext uri="{FF2B5EF4-FFF2-40B4-BE49-F238E27FC236}">
                <a16:creationId xmlns:a16="http://schemas.microsoft.com/office/drawing/2014/main" id="{23609639-CE09-260B-6176-C24D9CF5EF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472" y="1451382"/>
            <a:ext cx="8764828" cy="4231513"/>
          </a:xfrm>
          <a:prstGeom prst="rect">
            <a:avLst/>
          </a:prstGeom>
        </p:spPr>
      </p:pic>
      <p:sp>
        <p:nvSpPr>
          <p:cNvPr id="3" name="Řečová bublina: obdélníkový bublinový popisek se zakulacenými rohy 2">
            <a:extLst>
              <a:ext uri="{FF2B5EF4-FFF2-40B4-BE49-F238E27FC236}">
                <a16:creationId xmlns:a16="http://schemas.microsoft.com/office/drawing/2014/main" id="{B6A02B3F-AC40-3CF2-CD0E-C1BC7E53CFA9}"/>
              </a:ext>
            </a:extLst>
          </p:cNvPr>
          <p:cNvSpPr/>
          <p:nvPr/>
        </p:nvSpPr>
        <p:spPr>
          <a:xfrm>
            <a:off x="5406073" y="554181"/>
            <a:ext cx="3073400" cy="1559409"/>
          </a:xfrm>
          <a:prstGeom prst="wedgeRoundRectCallout">
            <a:avLst>
              <a:gd name="adj1" fmla="val -39841"/>
              <a:gd name="adj2" fmla="val 86932"/>
              <a:gd name="adj3" fmla="val 16667"/>
            </a:avLst>
          </a:prstGeom>
          <a:noFill/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ovéPole 4">
            <a:extLst>
              <a:ext uri="{FF2B5EF4-FFF2-40B4-BE49-F238E27FC236}">
                <a16:creationId xmlns:a16="http://schemas.microsoft.com/office/drawing/2014/main" id="{A6C6BFFB-DE53-06AD-BA28-18F7E4C605E6}"/>
              </a:ext>
            </a:extLst>
          </p:cNvPr>
          <p:cNvSpPr txBox="1"/>
          <p:nvPr/>
        </p:nvSpPr>
        <p:spPr>
          <a:xfrm>
            <a:off x="5697708" y="641387"/>
            <a:ext cx="249013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cs-CZ" sz="2800" b="1" i="0" dirty="0">
                <a:effectLst/>
                <a:latin typeface="Söhne"/>
              </a:rPr>
              <a:t>First </a:t>
            </a:r>
            <a:r>
              <a:rPr lang="cs-CZ" sz="2800" b="1" dirty="0">
                <a:latin typeface="Söhne"/>
              </a:rPr>
              <a:t>n</a:t>
            </a:r>
            <a:r>
              <a:rPr lang="cs-CZ" sz="2800" b="1" i="0" dirty="0">
                <a:effectLst/>
                <a:latin typeface="Söhne"/>
              </a:rPr>
              <a:t>eural field-based demosaicking</a:t>
            </a:r>
            <a:r>
              <a:rPr lang="en-US" sz="2800" b="1" i="0" dirty="0">
                <a:effectLst/>
                <a:latin typeface="Söhne"/>
              </a:rPr>
              <a:t>!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3035516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Nadpis 7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5400" dirty="0"/>
              <a:t>Thank you for your attention</a:t>
            </a:r>
          </a:p>
        </p:txBody>
      </p:sp>
      <p:sp>
        <p:nvSpPr>
          <p:cNvPr id="9" name="Podnadpis 8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cs-CZ" sz="3200" dirty="0"/>
              <a:t>Tomas </a:t>
            </a:r>
            <a:r>
              <a:rPr lang="cs-CZ" sz="3200" dirty="0" err="1"/>
              <a:t>Kerepecky</a:t>
            </a:r>
            <a:endParaRPr lang="en-US" sz="3200" dirty="0"/>
          </a:p>
          <a:p>
            <a:endParaRPr lang="en-US" sz="3200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cs-CZ" sz="3200" dirty="0" err="1">
                <a:solidFill>
                  <a:schemeClr val="accent1">
                    <a:lumMod val="75000"/>
                  </a:schemeClr>
                </a:solidFill>
              </a:rPr>
              <a:t>kerepecky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</a:rPr>
              <a:t>@utia.cas.cz</a:t>
            </a:r>
          </a:p>
          <a:p>
            <a:endParaRPr lang="en-US" sz="3200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cs-CZ" sz="3200" dirty="0">
                <a:solidFill>
                  <a:schemeClr val="accent1">
                    <a:lumMod val="75000"/>
                  </a:schemeClr>
                </a:solidFill>
              </a:rPr>
              <a:t>http://zoi.utia.cas.cz &amp; www.kerepecky.eu</a:t>
            </a:r>
            <a:endParaRPr lang="en-US" sz="32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88839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dpis 1"/>
          <p:cNvSpPr txBox="1">
            <a:spLocks/>
          </p:cNvSpPr>
          <p:nvPr/>
        </p:nvSpPr>
        <p:spPr>
          <a:xfrm>
            <a:off x="491182" y="396393"/>
            <a:ext cx="9250343" cy="819996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tabLst>
                <a:tab pos="338136" algn="l"/>
              </a:tabLst>
            </a:pPr>
            <a:r>
              <a:rPr lang="en-US" sz="3800" dirty="0">
                <a:latin typeface="Montserrat Ultra Light" charset="0"/>
                <a:ea typeface="Montserrat Ultra Light" charset="0"/>
                <a:cs typeface="Montserrat Ultra Light" charset="0"/>
              </a:rPr>
              <a:t>Problem formulation</a:t>
            </a:r>
          </a:p>
        </p:txBody>
      </p:sp>
      <p:pic>
        <p:nvPicPr>
          <p:cNvPr id="51" name="Obrázek 6">
            <a:extLst>
              <a:ext uri="{FF2B5EF4-FFF2-40B4-BE49-F238E27FC236}">
                <a16:creationId xmlns:a16="http://schemas.microsoft.com/office/drawing/2014/main" id="{F32788B4-AEF5-6C55-84AE-6120C7C9997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5299" y="2566755"/>
            <a:ext cx="831428" cy="804607"/>
          </a:xfrm>
          <a:prstGeom prst="rect">
            <a:avLst/>
          </a:prstGeom>
        </p:spPr>
      </p:pic>
      <p:pic>
        <p:nvPicPr>
          <p:cNvPr id="52" name="Obrázek 51" descr="Obsah obrázku velká kočka, savec, tygr, Tygr ussurijský&#10;&#10;Popis byl vytvořen automaticky">
            <a:extLst>
              <a:ext uri="{FF2B5EF4-FFF2-40B4-BE49-F238E27FC236}">
                <a16:creationId xmlns:a16="http://schemas.microsoft.com/office/drawing/2014/main" id="{CDDCE0A9-79CE-F826-B20B-C5D6F4E7CC2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952" b="50174"/>
          <a:stretch/>
        </p:blipFill>
        <p:spPr>
          <a:xfrm>
            <a:off x="491182" y="2503236"/>
            <a:ext cx="2248645" cy="2252547"/>
          </a:xfrm>
          <a:prstGeom prst="rect">
            <a:avLst/>
          </a:prstGeom>
        </p:spPr>
      </p:pic>
      <p:pic>
        <p:nvPicPr>
          <p:cNvPr id="53" name="Obrázek 52" descr="Obsah obrázku velká kočka, savec, tygr, Tygr ussurijský&#10;&#10;Popis byl vytvořen automaticky">
            <a:extLst>
              <a:ext uri="{FF2B5EF4-FFF2-40B4-BE49-F238E27FC236}">
                <a16:creationId xmlns:a16="http://schemas.microsoft.com/office/drawing/2014/main" id="{4ADF43D0-A024-056B-3BED-4D72612009C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174" r="74952"/>
          <a:stretch/>
        </p:blipFill>
        <p:spPr>
          <a:xfrm>
            <a:off x="4971677" y="2566755"/>
            <a:ext cx="2248646" cy="2252547"/>
          </a:xfrm>
          <a:prstGeom prst="rect">
            <a:avLst/>
          </a:prstGeom>
        </p:spPr>
      </p:pic>
      <p:pic>
        <p:nvPicPr>
          <p:cNvPr id="54" name="Obrázek 53" descr="Obsah obrázku velká kočka, savec, tygr, Tygr ussurijský&#10;&#10;Popis byl vytvořen automaticky">
            <a:extLst>
              <a:ext uri="{FF2B5EF4-FFF2-40B4-BE49-F238E27FC236}">
                <a16:creationId xmlns:a16="http://schemas.microsoft.com/office/drawing/2014/main" id="{808468A6-5B9E-04F3-F291-85147F557B5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952" t="50174"/>
          <a:stretch/>
        </p:blipFill>
        <p:spPr>
          <a:xfrm>
            <a:off x="9452172" y="2566755"/>
            <a:ext cx="2248646" cy="2252547"/>
          </a:xfrm>
          <a:prstGeom prst="rect">
            <a:avLst/>
          </a:prstGeom>
        </p:spPr>
      </p:pic>
      <p:pic>
        <p:nvPicPr>
          <p:cNvPr id="55" name="Graphic 2">
            <a:extLst>
              <a:ext uri="{FF2B5EF4-FFF2-40B4-BE49-F238E27FC236}">
                <a16:creationId xmlns:a16="http://schemas.microsoft.com/office/drawing/2014/main" id="{B0C73638-8410-022B-88F8-B1E0868EF0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152790" y="2216093"/>
            <a:ext cx="3588735" cy="1435494"/>
          </a:xfrm>
          <a:prstGeom prst="rect">
            <a:avLst/>
          </a:prstGeom>
        </p:spPr>
      </p:pic>
      <p:cxnSp>
        <p:nvCxnSpPr>
          <p:cNvPr id="56" name="Straight Arrow Connector 21">
            <a:extLst>
              <a:ext uri="{FF2B5EF4-FFF2-40B4-BE49-F238E27FC236}">
                <a16:creationId xmlns:a16="http://schemas.microsoft.com/office/drawing/2014/main" id="{A5C61952-6770-7BC7-9FAA-C2A51B1B1287}"/>
              </a:ext>
            </a:extLst>
          </p:cNvPr>
          <p:cNvCxnSpPr>
            <a:cxnSpLocks/>
          </p:cNvCxnSpPr>
          <p:nvPr/>
        </p:nvCxnSpPr>
        <p:spPr>
          <a:xfrm flipV="1">
            <a:off x="3472459" y="3629509"/>
            <a:ext cx="881948" cy="1539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21">
            <a:extLst>
              <a:ext uri="{FF2B5EF4-FFF2-40B4-BE49-F238E27FC236}">
                <a16:creationId xmlns:a16="http://schemas.microsoft.com/office/drawing/2014/main" id="{53B5C644-66F0-FAE8-2786-732040B56D51}"/>
              </a:ext>
            </a:extLst>
          </p:cNvPr>
          <p:cNvCxnSpPr>
            <a:cxnSpLocks/>
          </p:cNvCxnSpPr>
          <p:nvPr/>
        </p:nvCxnSpPr>
        <p:spPr>
          <a:xfrm flipV="1">
            <a:off x="7895273" y="3585587"/>
            <a:ext cx="881948" cy="1539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ovéPole 60">
            <a:extLst>
              <a:ext uri="{FF2B5EF4-FFF2-40B4-BE49-F238E27FC236}">
                <a16:creationId xmlns:a16="http://schemas.microsoft.com/office/drawing/2014/main" id="{206A26E0-F874-2C09-DFB6-B1ACD8F55A70}"/>
              </a:ext>
            </a:extLst>
          </p:cNvPr>
          <p:cNvSpPr txBox="1"/>
          <p:nvPr/>
        </p:nvSpPr>
        <p:spPr>
          <a:xfrm>
            <a:off x="7562118" y="3808317"/>
            <a:ext cx="15889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s-CZ" b="1" i="0" dirty="0">
                <a:effectLst/>
                <a:latin typeface="Söhne"/>
              </a:rPr>
              <a:t>Demosaicking</a:t>
            </a:r>
            <a:endParaRPr lang="en-US" b="1" dirty="0"/>
          </a:p>
        </p:txBody>
      </p:sp>
      <p:sp>
        <p:nvSpPr>
          <p:cNvPr id="62" name="TextovéPole 61">
            <a:extLst>
              <a:ext uri="{FF2B5EF4-FFF2-40B4-BE49-F238E27FC236}">
                <a16:creationId xmlns:a16="http://schemas.microsoft.com/office/drawing/2014/main" id="{42700E60-1C03-4EB9-0747-AFAA396DC4D9}"/>
              </a:ext>
            </a:extLst>
          </p:cNvPr>
          <p:cNvSpPr txBox="1"/>
          <p:nvPr/>
        </p:nvSpPr>
        <p:spPr>
          <a:xfrm>
            <a:off x="2987069" y="3808317"/>
            <a:ext cx="18527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s-CZ" b="1" i="0" dirty="0">
                <a:effectLst/>
                <a:latin typeface="Söhne"/>
              </a:rPr>
              <a:t>Image </a:t>
            </a:r>
            <a:r>
              <a:rPr lang="en-US" b="1" i="0" dirty="0">
                <a:effectLst/>
                <a:latin typeface="Söhne"/>
              </a:rPr>
              <a:t>acquisition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03371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dpis 1"/>
          <p:cNvSpPr txBox="1">
            <a:spLocks/>
          </p:cNvSpPr>
          <p:nvPr/>
        </p:nvSpPr>
        <p:spPr>
          <a:xfrm>
            <a:off x="491182" y="396393"/>
            <a:ext cx="9250343" cy="819996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tabLst>
                <a:tab pos="338136" algn="l"/>
              </a:tabLst>
            </a:pPr>
            <a:r>
              <a:rPr lang="en-US" sz="3800" dirty="0">
                <a:latin typeface="Montserrat Ultra Light" charset="0"/>
                <a:ea typeface="Montserrat Ultra Light" charset="0"/>
                <a:cs typeface="Montserrat Ultra Light" charset="0"/>
              </a:rPr>
              <a:t>Problem</a:t>
            </a:r>
            <a:r>
              <a:rPr lang="cs-CZ" sz="3800" dirty="0">
                <a:latin typeface="Montserrat Ultra Light" charset="0"/>
                <a:ea typeface="Montserrat Ultra Light" charset="0"/>
                <a:cs typeface="Montserrat Ultra Light" charset="0"/>
              </a:rPr>
              <a:t> </a:t>
            </a:r>
            <a:r>
              <a:rPr lang="en-US" sz="3800" dirty="0">
                <a:latin typeface="Montserrat Ultra Light" charset="0"/>
                <a:ea typeface="Montserrat Ultra Light" charset="0"/>
                <a:cs typeface="Montserrat Ultra Light" charset="0"/>
              </a:rPr>
              <a:t>formulation</a:t>
            </a:r>
          </a:p>
        </p:txBody>
      </p:sp>
      <p:pic>
        <p:nvPicPr>
          <p:cNvPr id="51" name="Obrázek 6">
            <a:extLst>
              <a:ext uri="{FF2B5EF4-FFF2-40B4-BE49-F238E27FC236}">
                <a16:creationId xmlns:a16="http://schemas.microsoft.com/office/drawing/2014/main" id="{F32788B4-AEF5-6C55-84AE-6120C7C9997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5299" y="2566755"/>
            <a:ext cx="831428" cy="804607"/>
          </a:xfrm>
          <a:prstGeom prst="rect">
            <a:avLst/>
          </a:prstGeom>
        </p:spPr>
      </p:pic>
      <p:pic>
        <p:nvPicPr>
          <p:cNvPr id="52" name="Obrázek 51" descr="Obsah obrázku velká kočka, savec, tygr, Tygr ussurijský&#10;&#10;Popis byl vytvořen automaticky">
            <a:extLst>
              <a:ext uri="{FF2B5EF4-FFF2-40B4-BE49-F238E27FC236}">
                <a16:creationId xmlns:a16="http://schemas.microsoft.com/office/drawing/2014/main" id="{CDDCE0A9-79CE-F826-B20B-C5D6F4E7CC2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952" b="50174"/>
          <a:stretch/>
        </p:blipFill>
        <p:spPr>
          <a:xfrm>
            <a:off x="491182" y="2503236"/>
            <a:ext cx="2248645" cy="2252547"/>
          </a:xfrm>
          <a:prstGeom prst="rect">
            <a:avLst/>
          </a:prstGeom>
        </p:spPr>
      </p:pic>
      <p:pic>
        <p:nvPicPr>
          <p:cNvPr id="53" name="Obrázek 52" descr="Obsah obrázku velká kočka, savec, tygr, Tygr ussurijský&#10;&#10;Popis byl vytvořen automaticky">
            <a:extLst>
              <a:ext uri="{FF2B5EF4-FFF2-40B4-BE49-F238E27FC236}">
                <a16:creationId xmlns:a16="http://schemas.microsoft.com/office/drawing/2014/main" id="{4ADF43D0-A024-056B-3BED-4D72612009C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174" r="74952"/>
          <a:stretch/>
        </p:blipFill>
        <p:spPr>
          <a:xfrm>
            <a:off x="4971677" y="2566755"/>
            <a:ext cx="2248646" cy="2252547"/>
          </a:xfrm>
          <a:prstGeom prst="rect">
            <a:avLst/>
          </a:prstGeom>
        </p:spPr>
      </p:pic>
      <p:pic>
        <p:nvPicPr>
          <p:cNvPr id="54" name="Obrázek 53" descr="Obsah obrázku velká kočka, savec, tygr, Tygr ussurijský&#10;&#10;Popis byl vytvořen automaticky">
            <a:extLst>
              <a:ext uri="{FF2B5EF4-FFF2-40B4-BE49-F238E27FC236}">
                <a16:creationId xmlns:a16="http://schemas.microsoft.com/office/drawing/2014/main" id="{808468A6-5B9E-04F3-F291-85147F557B5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952" t="50174"/>
          <a:stretch/>
        </p:blipFill>
        <p:spPr>
          <a:xfrm>
            <a:off x="9452172" y="2566755"/>
            <a:ext cx="2248646" cy="2252547"/>
          </a:xfrm>
          <a:prstGeom prst="rect">
            <a:avLst/>
          </a:prstGeom>
        </p:spPr>
      </p:pic>
      <p:pic>
        <p:nvPicPr>
          <p:cNvPr id="55" name="Graphic 2">
            <a:extLst>
              <a:ext uri="{FF2B5EF4-FFF2-40B4-BE49-F238E27FC236}">
                <a16:creationId xmlns:a16="http://schemas.microsoft.com/office/drawing/2014/main" id="{B0C73638-8410-022B-88F8-B1E0868EF0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152790" y="2216093"/>
            <a:ext cx="3588735" cy="1435494"/>
          </a:xfrm>
          <a:prstGeom prst="rect">
            <a:avLst/>
          </a:prstGeom>
        </p:spPr>
      </p:pic>
      <p:cxnSp>
        <p:nvCxnSpPr>
          <p:cNvPr id="56" name="Straight Arrow Connector 21">
            <a:extLst>
              <a:ext uri="{FF2B5EF4-FFF2-40B4-BE49-F238E27FC236}">
                <a16:creationId xmlns:a16="http://schemas.microsoft.com/office/drawing/2014/main" id="{A5C61952-6770-7BC7-9FAA-C2A51B1B1287}"/>
              </a:ext>
            </a:extLst>
          </p:cNvPr>
          <p:cNvCxnSpPr>
            <a:cxnSpLocks/>
          </p:cNvCxnSpPr>
          <p:nvPr/>
        </p:nvCxnSpPr>
        <p:spPr>
          <a:xfrm flipV="1">
            <a:off x="3472459" y="3629509"/>
            <a:ext cx="881948" cy="1539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21">
            <a:extLst>
              <a:ext uri="{FF2B5EF4-FFF2-40B4-BE49-F238E27FC236}">
                <a16:creationId xmlns:a16="http://schemas.microsoft.com/office/drawing/2014/main" id="{53B5C644-66F0-FAE8-2786-732040B56D51}"/>
              </a:ext>
            </a:extLst>
          </p:cNvPr>
          <p:cNvCxnSpPr>
            <a:cxnSpLocks/>
          </p:cNvCxnSpPr>
          <p:nvPr/>
        </p:nvCxnSpPr>
        <p:spPr>
          <a:xfrm flipV="1">
            <a:off x="7895273" y="3585587"/>
            <a:ext cx="881948" cy="1539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ovéPole 60">
            <a:extLst>
              <a:ext uri="{FF2B5EF4-FFF2-40B4-BE49-F238E27FC236}">
                <a16:creationId xmlns:a16="http://schemas.microsoft.com/office/drawing/2014/main" id="{206A26E0-F874-2C09-DFB6-B1ACD8F55A70}"/>
              </a:ext>
            </a:extLst>
          </p:cNvPr>
          <p:cNvSpPr txBox="1"/>
          <p:nvPr/>
        </p:nvSpPr>
        <p:spPr>
          <a:xfrm>
            <a:off x="7562118" y="3808317"/>
            <a:ext cx="15889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s-CZ" b="1" i="0" dirty="0">
                <a:effectLst/>
                <a:latin typeface="Söhne"/>
              </a:rPr>
              <a:t>Demosaicking</a:t>
            </a:r>
            <a:endParaRPr lang="en-US" b="1" dirty="0"/>
          </a:p>
        </p:txBody>
      </p:sp>
      <p:sp>
        <p:nvSpPr>
          <p:cNvPr id="62" name="TextovéPole 61">
            <a:extLst>
              <a:ext uri="{FF2B5EF4-FFF2-40B4-BE49-F238E27FC236}">
                <a16:creationId xmlns:a16="http://schemas.microsoft.com/office/drawing/2014/main" id="{42700E60-1C03-4EB9-0747-AFAA396DC4D9}"/>
              </a:ext>
            </a:extLst>
          </p:cNvPr>
          <p:cNvSpPr txBox="1"/>
          <p:nvPr/>
        </p:nvSpPr>
        <p:spPr>
          <a:xfrm>
            <a:off x="2987069" y="3808317"/>
            <a:ext cx="18527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s-CZ" b="1" i="0" dirty="0">
                <a:effectLst/>
                <a:latin typeface="Söhne"/>
              </a:rPr>
              <a:t>Image </a:t>
            </a:r>
            <a:r>
              <a:rPr lang="en-US" b="1" i="0" dirty="0">
                <a:effectLst/>
                <a:latin typeface="Söhne"/>
              </a:rPr>
              <a:t>acquisition</a:t>
            </a:r>
            <a:endParaRPr lang="en-US" b="1" dirty="0"/>
          </a:p>
        </p:txBody>
      </p:sp>
      <p:sp>
        <p:nvSpPr>
          <p:cNvPr id="63" name="Řečová bublina: obdélníkový bublinový popisek se zakulacenými rohy 62">
            <a:extLst>
              <a:ext uri="{FF2B5EF4-FFF2-40B4-BE49-F238E27FC236}">
                <a16:creationId xmlns:a16="http://schemas.microsoft.com/office/drawing/2014/main" id="{1EB564F6-BCDC-3CC4-75C0-15A389681945}"/>
              </a:ext>
            </a:extLst>
          </p:cNvPr>
          <p:cNvSpPr/>
          <p:nvPr/>
        </p:nvSpPr>
        <p:spPr>
          <a:xfrm>
            <a:off x="6358573" y="463508"/>
            <a:ext cx="3073400" cy="1559409"/>
          </a:xfrm>
          <a:prstGeom prst="wedgeRoundRectCallout">
            <a:avLst>
              <a:gd name="adj1" fmla="val 12225"/>
              <a:gd name="adj2" fmla="val 78788"/>
              <a:gd name="adj3" fmla="val 16667"/>
            </a:avLst>
          </a:prstGeom>
          <a:noFill/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extovéPole 63">
            <a:extLst>
              <a:ext uri="{FF2B5EF4-FFF2-40B4-BE49-F238E27FC236}">
                <a16:creationId xmlns:a16="http://schemas.microsoft.com/office/drawing/2014/main" id="{DBF73D09-3335-E17B-731D-4D71B879D2A6}"/>
              </a:ext>
            </a:extLst>
          </p:cNvPr>
          <p:cNvSpPr txBox="1"/>
          <p:nvPr/>
        </p:nvSpPr>
        <p:spPr>
          <a:xfrm>
            <a:off x="6650208" y="550714"/>
            <a:ext cx="249013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cs-CZ" sz="2800" b="1" i="0" dirty="0">
                <a:effectLst/>
                <a:latin typeface="Söhne"/>
              </a:rPr>
              <a:t>First </a:t>
            </a:r>
            <a:r>
              <a:rPr lang="cs-CZ" sz="2800" b="1" dirty="0">
                <a:latin typeface="Söhne"/>
              </a:rPr>
              <a:t>n</a:t>
            </a:r>
            <a:r>
              <a:rPr lang="cs-CZ" sz="2800" b="1" i="0" dirty="0">
                <a:effectLst/>
                <a:latin typeface="Söhne"/>
              </a:rPr>
              <a:t>eural field-based demosaicking</a:t>
            </a:r>
            <a:r>
              <a:rPr lang="en-US" sz="2800" b="1" dirty="0">
                <a:latin typeface="Söhne"/>
              </a:rPr>
              <a:t>!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580230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raphic 2">
            <a:extLst>
              <a:ext uri="{FF2B5EF4-FFF2-40B4-BE49-F238E27FC236}">
                <a16:creationId xmlns:a16="http://schemas.microsoft.com/office/drawing/2014/main" id="{F552E229-E10F-518F-C2A1-B120114F9C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1182" y="1634479"/>
            <a:ext cx="8232802" cy="3293122"/>
          </a:xfrm>
          <a:prstGeom prst="rect">
            <a:avLst/>
          </a:prstGeom>
        </p:spPr>
      </p:pic>
      <p:pic>
        <p:nvPicPr>
          <p:cNvPr id="40" name="Picture 2" descr="Cartesian coordinate system - Free education icons">
            <a:extLst>
              <a:ext uri="{FF2B5EF4-FFF2-40B4-BE49-F238E27FC236}">
                <a16:creationId xmlns:a16="http://schemas.microsoft.com/office/drawing/2014/main" id="{83810D65-EED3-2A29-A291-28B9FE0991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62" b="26015"/>
          <a:stretch/>
        </p:blipFill>
        <p:spPr bwMode="auto">
          <a:xfrm>
            <a:off x="1026667" y="2495165"/>
            <a:ext cx="2259289" cy="2323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Nadpis 1"/>
          <p:cNvSpPr txBox="1">
            <a:spLocks/>
          </p:cNvSpPr>
          <p:nvPr/>
        </p:nvSpPr>
        <p:spPr>
          <a:xfrm>
            <a:off x="491182" y="396393"/>
            <a:ext cx="9250343" cy="819996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tabLst>
                <a:tab pos="338136" algn="l"/>
              </a:tabLst>
            </a:pPr>
            <a:r>
              <a:rPr lang="cs-CZ" sz="3800" dirty="0">
                <a:latin typeface="Montserrat Ultra Light" charset="0"/>
                <a:ea typeface="Montserrat Ultra Light" charset="0"/>
                <a:cs typeface="Montserrat Ultra Light" charset="0"/>
              </a:rPr>
              <a:t>Neural </a:t>
            </a:r>
            <a:r>
              <a:rPr lang="cs-CZ" sz="3800" dirty="0" err="1">
                <a:latin typeface="Montserrat Ultra Light" charset="0"/>
                <a:ea typeface="Montserrat Ultra Light" charset="0"/>
                <a:cs typeface="Montserrat Ultra Light" charset="0"/>
              </a:rPr>
              <a:t>Field</a:t>
            </a:r>
            <a:endParaRPr lang="en-GB" sz="3800" dirty="0">
              <a:latin typeface="Montserrat Ultra Light" charset="0"/>
              <a:ea typeface="Montserrat Ultra Light" charset="0"/>
              <a:cs typeface="Montserrat Ultra Light" charset="0"/>
            </a:endParaRPr>
          </a:p>
        </p:txBody>
      </p:sp>
      <p:cxnSp>
        <p:nvCxnSpPr>
          <p:cNvPr id="45" name="Straight Arrow Connector 19">
            <a:extLst>
              <a:ext uri="{FF2B5EF4-FFF2-40B4-BE49-F238E27FC236}">
                <a16:creationId xmlns:a16="http://schemas.microsoft.com/office/drawing/2014/main" id="{5B11EBDC-674C-D2B8-8130-5D5EBFD67F1E}"/>
              </a:ext>
            </a:extLst>
          </p:cNvPr>
          <p:cNvCxnSpPr/>
          <p:nvPr/>
        </p:nvCxnSpPr>
        <p:spPr>
          <a:xfrm>
            <a:off x="9338824" y="3271076"/>
            <a:ext cx="564910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21">
            <a:extLst>
              <a:ext uri="{FF2B5EF4-FFF2-40B4-BE49-F238E27FC236}">
                <a16:creationId xmlns:a16="http://schemas.microsoft.com/office/drawing/2014/main" id="{B23044C1-8A48-1B36-EFDD-7D73B6CF6573}"/>
              </a:ext>
            </a:extLst>
          </p:cNvPr>
          <p:cNvCxnSpPr/>
          <p:nvPr/>
        </p:nvCxnSpPr>
        <p:spPr>
          <a:xfrm>
            <a:off x="3445722" y="3271076"/>
            <a:ext cx="3195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22">
            <a:extLst>
              <a:ext uri="{FF2B5EF4-FFF2-40B4-BE49-F238E27FC236}">
                <a16:creationId xmlns:a16="http://schemas.microsoft.com/office/drawing/2014/main" id="{258947FE-02E8-BDA0-3307-0FFBB4D9673E}"/>
              </a:ext>
            </a:extLst>
          </p:cNvPr>
          <p:cNvCxnSpPr/>
          <p:nvPr/>
        </p:nvCxnSpPr>
        <p:spPr>
          <a:xfrm>
            <a:off x="7036626" y="3267012"/>
            <a:ext cx="3195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26">
                <a:extLst>
                  <a:ext uri="{FF2B5EF4-FFF2-40B4-BE49-F238E27FC236}">
                    <a16:creationId xmlns:a16="http://schemas.microsoft.com/office/drawing/2014/main" id="{C8611708-DDFF-8CF5-D307-64460E55BB78}"/>
                  </a:ext>
                </a:extLst>
              </p:cNvPr>
              <p:cNvSpPr txBox="1"/>
              <p:nvPr/>
            </p:nvSpPr>
            <p:spPr>
              <a:xfrm>
                <a:off x="4730078" y="3987985"/>
                <a:ext cx="1381276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;</m:t>
                      </m:r>
                      <m:r>
                        <m:rPr>
                          <m:sty m:val="p"/>
                        </m:rPr>
                        <a:rPr lang="el-GR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Θ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3200" dirty="0"/>
              </a:p>
            </p:txBody>
          </p:sp>
        </mc:Choice>
        <mc:Fallback xmlns="">
          <p:sp>
            <p:nvSpPr>
              <p:cNvPr id="48" name="TextBox 26">
                <a:extLst>
                  <a:ext uri="{FF2B5EF4-FFF2-40B4-BE49-F238E27FC236}">
                    <a16:creationId xmlns:a16="http://schemas.microsoft.com/office/drawing/2014/main" id="{C8611708-DDFF-8CF5-D307-64460E55BB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0078" y="3987985"/>
                <a:ext cx="1381276" cy="49244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Oval 16">
            <a:extLst>
              <a:ext uri="{FF2B5EF4-FFF2-40B4-BE49-F238E27FC236}">
                <a16:creationId xmlns:a16="http://schemas.microsoft.com/office/drawing/2014/main" id="{1AEB843C-DE5E-D675-21A1-40FEFE1EDCA5}"/>
              </a:ext>
            </a:extLst>
          </p:cNvPr>
          <p:cNvSpPr/>
          <p:nvPr/>
        </p:nvSpPr>
        <p:spPr>
          <a:xfrm>
            <a:off x="2667648" y="3469642"/>
            <a:ext cx="187315" cy="18731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ovéPole 4">
            <a:extLst>
              <a:ext uri="{FF2B5EF4-FFF2-40B4-BE49-F238E27FC236}">
                <a16:creationId xmlns:a16="http://schemas.microsoft.com/office/drawing/2014/main" id="{E1A03FB5-76E3-240A-1BC9-5632DF8C9203}"/>
              </a:ext>
            </a:extLst>
          </p:cNvPr>
          <p:cNvSpPr txBox="1"/>
          <p:nvPr/>
        </p:nvSpPr>
        <p:spPr>
          <a:xfrm>
            <a:off x="9066479" y="1434246"/>
            <a:ext cx="110959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MSE</a:t>
            </a:r>
            <a:endParaRPr lang="en-US" dirty="0"/>
          </a:p>
        </p:txBody>
      </p:sp>
      <p:sp>
        <p:nvSpPr>
          <p:cNvPr id="6" name="TextovéPole 5">
            <a:extLst>
              <a:ext uri="{FF2B5EF4-FFF2-40B4-BE49-F238E27FC236}">
                <a16:creationId xmlns:a16="http://schemas.microsoft.com/office/drawing/2014/main" id="{F40CCC1A-E922-07EA-3829-CB13DF06EBA4}"/>
              </a:ext>
            </a:extLst>
          </p:cNvPr>
          <p:cNvSpPr txBox="1"/>
          <p:nvPr/>
        </p:nvSpPr>
        <p:spPr>
          <a:xfrm>
            <a:off x="10193536" y="4023396"/>
            <a:ext cx="140615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3000" dirty="0" err="1"/>
              <a:t>Original</a:t>
            </a:r>
            <a:endParaRPr lang="en-US" sz="3000" dirty="0"/>
          </a:p>
        </p:txBody>
      </p:sp>
      <p:pic>
        <p:nvPicPr>
          <p:cNvPr id="11" name="Obrázek 10" descr="Obsah obrázku savec, tygr, velká kočka, zvířata ve volné přírodě&#10;&#10;Popis byl vytvořen automaticky">
            <a:extLst>
              <a:ext uri="{FF2B5EF4-FFF2-40B4-BE49-F238E27FC236}">
                <a16:creationId xmlns:a16="http://schemas.microsoft.com/office/drawing/2014/main" id="{0C4E4239-18FB-463E-E2EE-3A946EC349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61757" y="2486221"/>
            <a:ext cx="1568376" cy="1568376"/>
          </a:xfrm>
          <a:prstGeom prst="rect">
            <a:avLst/>
          </a:prstGeom>
        </p:spPr>
      </p:pic>
      <p:sp>
        <p:nvSpPr>
          <p:cNvPr id="12" name="Oval 16">
            <a:extLst>
              <a:ext uri="{FF2B5EF4-FFF2-40B4-BE49-F238E27FC236}">
                <a16:creationId xmlns:a16="http://schemas.microsoft.com/office/drawing/2014/main" id="{8F036F1D-C21D-EB38-F0E6-9B038998DA39}"/>
              </a:ext>
            </a:extLst>
          </p:cNvPr>
          <p:cNvSpPr/>
          <p:nvPr/>
        </p:nvSpPr>
        <p:spPr>
          <a:xfrm>
            <a:off x="8518561" y="3460698"/>
            <a:ext cx="187315" cy="18731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3" name="Obrázek 12" descr="Obsah obrázku savec, tygr, velká kočka, zvířata ve volné přírodě&#10;&#10;Popis byl vytvořen automaticky">
            <a:extLst>
              <a:ext uri="{FF2B5EF4-FFF2-40B4-BE49-F238E27FC236}">
                <a16:creationId xmlns:a16="http://schemas.microsoft.com/office/drawing/2014/main" id="{7A6A6CF0-B5AF-D1D0-CF90-3656813F9E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12425" y="2495165"/>
            <a:ext cx="1568376" cy="1568376"/>
          </a:xfrm>
          <a:prstGeom prst="rect">
            <a:avLst/>
          </a:prstGeom>
        </p:spPr>
      </p:pic>
      <p:sp>
        <p:nvSpPr>
          <p:cNvPr id="14" name="Oval 16">
            <a:extLst>
              <a:ext uri="{FF2B5EF4-FFF2-40B4-BE49-F238E27FC236}">
                <a16:creationId xmlns:a16="http://schemas.microsoft.com/office/drawing/2014/main" id="{86C9E1DE-B87F-CDAB-D211-00040126A087}"/>
              </a:ext>
            </a:extLst>
          </p:cNvPr>
          <p:cNvSpPr/>
          <p:nvPr/>
        </p:nvSpPr>
        <p:spPr>
          <a:xfrm>
            <a:off x="11069229" y="3469642"/>
            <a:ext cx="187315" cy="18731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xtovéPole 16">
            <a:extLst>
              <a:ext uri="{FF2B5EF4-FFF2-40B4-BE49-F238E27FC236}">
                <a16:creationId xmlns:a16="http://schemas.microsoft.com/office/drawing/2014/main" id="{9A1F206F-A42A-519D-14A5-5F053C6786EE}"/>
              </a:ext>
            </a:extLst>
          </p:cNvPr>
          <p:cNvSpPr txBox="1"/>
          <p:nvPr/>
        </p:nvSpPr>
        <p:spPr>
          <a:xfrm>
            <a:off x="7694965" y="4023396"/>
            <a:ext cx="130195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3000" dirty="0"/>
              <a:t>Output</a:t>
            </a:r>
            <a:endParaRPr lang="en-US" sz="3000" dirty="0"/>
          </a:p>
        </p:txBody>
      </p:sp>
      <p:sp>
        <p:nvSpPr>
          <p:cNvPr id="18" name="Šipka: ohnutá 17">
            <a:extLst>
              <a:ext uri="{FF2B5EF4-FFF2-40B4-BE49-F238E27FC236}">
                <a16:creationId xmlns:a16="http://schemas.microsoft.com/office/drawing/2014/main" id="{0C2F61F6-008F-6ED2-C4C4-943D5899AEE9}"/>
              </a:ext>
            </a:extLst>
          </p:cNvPr>
          <p:cNvSpPr/>
          <p:nvPr/>
        </p:nvSpPr>
        <p:spPr>
          <a:xfrm rot="5400000">
            <a:off x="10367268" y="1605167"/>
            <a:ext cx="546100" cy="779264"/>
          </a:xfrm>
          <a:prstGeom prst="bentArrow">
            <a:avLst>
              <a:gd name="adj1" fmla="val 27688"/>
              <a:gd name="adj2" fmla="val 25000"/>
              <a:gd name="adj3" fmla="val 25000"/>
              <a:gd name="adj4" fmla="val 41424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Šipka: ohnutá 18">
            <a:extLst>
              <a:ext uri="{FF2B5EF4-FFF2-40B4-BE49-F238E27FC236}">
                <a16:creationId xmlns:a16="http://schemas.microsoft.com/office/drawing/2014/main" id="{5D2A2A47-D367-6C54-3590-619810DFC1AA}"/>
              </a:ext>
            </a:extLst>
          </p:cNvPr>
          <p:cNvSpPr/>
          <p:nvPr/>
        </p:nvSpPr>
        <p:spPr>
          <a:xfrm rot="16200000" flipH="1">
            <a:off x="8329189" y="1605167"/>
            <a:ext cx="546100" cy="779264"/>
          </a:xfrm>
          <a:prstGeom prst="bentArrow">
            <a:avLst>
              <a:gd name="adj1" fmla="val 27688"/>
              <a:gd name="adj2" fmla="val 25000"/>
              <a:gd name="adj3" fmla="val 25000"/>
              <a:gd name="adj4" fmla="val 41424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67766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dpis 1"/>
          <p:cNvSpPr txBox="1">
            <a:spLocks/>
          </p:cNvSpPr>
          <p:nvPr/>
        </p:nvSpPr>
        <p:spPr>
          <a:xfrm>
            <a:off x="491182" y="396393"/>
            <a:ext cx="9250343" cy="819996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tabLst>
                <a:tab pos="338136" algn="l"/>
              </a:tabLst>
            </a:pPr>
            <a:r>
              <a:rPr lang="cs-CZ" sz="3800" dirty="0" err="1">
                <a:latin typeface="Montserrat Ultra Light" charset="0"/>
                <a:ea typeface="Montserrat Ultra Light" charset="0"/>
                <a:cs typeface="Montserrat Ultra Light" charset="0"/>
              </a:rPr>
              <a:t>NeRD</a:t>
            </a:r>
            <a:r>
              <a:rPr lang="cs-CZ" sz="3800" dirty="0">
                <a:latin typeface="Montserrat Ultra Light" charset="0"/>
                <a:ea typeface="Montserrat Ultra Light" charset="0"/>
                <a:cs typeface="Montserrat Ultra Light" charset="0"/>
              </a:rPr>
              <a:t>: Neural field-based Demosaicking</a:t>
            </a:r>
            <a:endParaRPr lang="en-GB" sz="3800" dirty="0">
              <a:latin typeface="Montserrat Ultra Light" charset="0"/>
              <a:ea typeface="Montserrat Ultra Light" charset="0"/>
              <a:cs typeface="Montserrat Ultra Light" charset="0"/>
            </a:endParaRPr>
          </a:p>
        </p:txBody>
      </p:sp>
      <p:pic>
        <p:nvPicPr>
          <p:cNvPr id="7" name="Obrázek 6" descr="Obsah obrázku tygr, kreslené, Bengálský tygr, Tygr ussurijský&#10;&#10;Popis byl vytvořen automaticky">
            <a:extLst>
              <a:ext uri="{FF2B5EF4-FFF2-40B4-BE49-F238E27FC236}">
                <a16:creationId xmlns:a16="http://schemas.microsoft.com/office/drawing/2014/main" id="{F6C018AE-D6FE-8564-DCFB-8DB2D7B26E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472" y="1451382"/>
            <a:ext cx="8764828" cy="4231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3000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dpis 1"/>
          <p:cNvSpPr txBox="1">
            <a:spLocks/>
          </p:cNvSpPr>
          <p:nvPr/>
        </p:nvSpPr>
        <p:spPr>
          <a:xfrm>
            <a:off x="491182" y="396393"/>
            <a:ext cx="9250343" cy="819996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tabLst>
                <a:tab pos="338136" algn="l"/>
              </a:tabLst>
            </a:pPr>
            <a:r>
              <a:rPr lang="cs-CZ" sz="3800" dirty="0" err="1">
                <a:latin typeface="Montserrat Ultra Light" charset="0"/>
                <a:ea typeface="Montserrat Ultra Light" charset="0"/>
                <a:cs typeface="Montserrat Ultra Light" charset="0"/>
              </a:rPr>
              <a:t>NeRD</a:t>
            </a:r>
            <a:r>
              <a:rPr lang="en-GB" sz="3800" dirty="0">
                <a:latin typeface="Montserrat Ultra Light" charset="0"/>
                <a:ea typeface="Montserrat Ultra Light" charset="0"/>
                <a:cs typeface="Montserrat Ultra Light" charset="0"/>
              </a:rPr>
              <a:t> Framework </a:t>
            </a:r>
          </a:p>
        </p:txBody>
      </p:sp>
      <p:pic>
        <p:nvPicPr>
          <p:cNvPr id="35" name="Obrázek 34">
            <a:extLst>
              <a:ext uri="{FF2B5EF4-FFF2-40B4-BE49-F238E27FC236}">
                <a16:creationId xmlns:a16="http://schemas.microsoft.com/office/drawing/2014/main" id="{43BE8F9F-0020-5C10-E851-FE0176C6FBA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2" t="709" r="23783" b="2072"/>
          <a:stretch/>
        </p:blipFill>
        <p:spPr>
          <a:xfrm>
            <a:off x="457201" y="1193801"/>
            <a:ext cx="9070974" cy="4839010"/>
          </a:xfrm>
          <a:prstGeom prst="rect">
            <a:avLst/>
          </a:prstGeom>
        </p:spPr>
      </p:pic>
      <p:sp>
        <p:nvSpPr>
          <p:cNvPr id="3" name="Obdélník 2">
            <a:extLst>
              <a:ext uri="{FF2B5EF4-FFF2-40B4-BE49-F238E27FC236}">
                <a16:creationId xmlns:a16="http://schemas.microsoft.com/office/drawing/2014/main" id="{D2538D8C-2303-CF75-FF81-43B403DE601B}"/>
              </a:ext>
            </a:extLst>
          </p:cNvPr>
          <p:cNvSpPr/>
          <p:nvPr/>
        </p:nvSpPr>
        <p:spPr>
          <a:xfrm>
            <a:off x="2425700" y="1216389"/>
            <a:ext cx="7136455" cy="1831612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Obrázek 1">
            <a:extLst>
              <a:ext uri="{FF2B5EF4-FFF2-40B4-BE49-F238E27FC236}">
                <a16:creationId xmlns:a16="http://schemas.microsoft.com/office/drawing/2014/main" id="{3486A762-876B-CB26-7DC1-3BEAA6BE81F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349" t="709" r="1505" b="2072"/>
          <a:stretch/>
        </p:blipFill>
        <p:spPr>
          <a:xfrm>
            <a:off x="10304989" y="1676400"/>
            <a:ext cx="1620310" cy="3252775"/>
          </a:xfrm>
          <a:prstGeom prst="rect">
            <a:avLst/>
          </a:prstGeom>
        </p:spPr>
      </p:pic>
      <p:sp>
        <p:nvSpPr>
          <p:cNvPr id="6" name="Obdélník 5">
            <a:extLst>
              <a:ext uri="{FF2B5EF4-FFF2-40B4-BE49-F238E27FC236}">
                <a16:creationId xmlns:a16="http://schemas.microsoft.com/office/drawing/2014/main" id="{E58ACC45-A06B-EB3A-69DA-63A8CD881A9D}"/>
              </a:ext>
            </a:extLst>
          </p:cNvPr>
          <p:cNvSpPr/>
          <p:nvPr/>
        </p:nvSpPr>
        <p:spPr>
          <a:xfrm>
            <a:off x="7871770" y="3048001"/>
            <a:ext cx="1656405" cy="2984810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201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dpis 1"/>
          <p:cNvSpPr txBox="1">
            <a:spLocks/>
          </p:cNvSpPr>
          <p:nvPr/>
        </p:nvSpPr>
        <p:spPr>
          <a:xfrm>
            <a:off x="491182" y="396393"/>
            <a:ext cx="9250343" cy="819996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tabLst>
                <a:tab pos="338136" algn="l"/>
              </a:tabLst>
            </a:pPr>
            <a:r>
              <a:rPr lang="cs-CZ" sz="3800" dirty="0" err="1">
                <a:latin typeface="Montserrat Ultra Light" charset="0"/>
                <a:ea typeface="Montserrat Ultra Light" charset="0"/>
                <a:cs typeface="Montserrat Ultra Light" charset="0"/>
              </a:rPr>
              <a:t>NeRD</a:t>
            </a:r>
            <a:r>
              <a:rPr lang="en-GB" sz="3800" dirty="0">
                <a:latin typeface="Montserrat Ultra Light" charset="0"/>
                <a:ea typeface="Montserrat Ultra Light" charset="0"/>
                <a:cs typeface="Montserrat Ultra Light" charset="0"/>
              </a:rPr>
              <a:t> Framework </a:t>
            </a:r>
          </a:p>
        </p:txBody>
      </p:sp>
      <p:pic>
        <p:nvPicPr>
          <p:cNvPr id="35" name="Obrázek 34">
            <a:extLst>
              <a:ext uri="{FF2B5EF4-FFF2-40B4-BE49-F238E27FC236}">
                <a16:creationId xmlns:a16="http://schemas.microsoft.com/office/drawing/2014/main" id="{43BE8F9F-0020-5C10-E851-FE0176C6FBA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2" t="709" r="23783" b="2072"/>
          <a:stretch/>
        </p:blipFill>
        <p:spPr>
          <a:xfrm>
            <a:off x="457201" y="1193801"/>
            <a:ext cx="9070974" cy="4839010"/>
          </a:xfrm>
          <a:prstGeom prst="rect">
            <a:avLst/>
          </a:prstGeom>
        </p:spPr>
      </p:pic>
      <p:sp>
        <p:nvSpPr>
          <p:cNvPr id="3" name="Obdélník 2">
            <a:extLst>
              <a:ext uri="{FF2B5EF4-FFF2-40B4-BE49-F238E27FC236}">
                <a16:creationId xmlns:a16="http://schemas.microsoft.com/office/drawing/2014/main" id="{D2538D8C-2303-CF75-FF81-43B403DE601B}"/>
              </a:ext>
            </a:extLst>
          </p:cNvPr>
          <p:cNvSpPr/>
          <p:nvPr/>
        </p:nvSpPr>
        <p:spPr>
          <a:xfrm>
            <a:off x="521965" y="3429000"/>
            <a:ext cx="7349805" cy="2514600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Obrázek 1">
            <a:extLst>
              <a:ext uri="{FF2B5EF4-FFF2-40B4-BE49-F238E27FC236}">
                <a16:creationId xmlns:a16="http://schemas.microsoft.com/office/drawing/2014/main" id="{3486A762-876B-CB26-7DC1-3BEAA6BE81F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349" t="709" r="1505" b="2072"/>
          <a:stretch/>
        </p:blipFill>
        <p:spPr>
          <a:xfrm>
            <a:off x="10304989" y="1676400"/>
            <a:ext cx="1620310" cy="3252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4582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dpis 1"/>
          <p:cNvSpPr txBox="1">
            <a:spLocks/>
          </p:cNvSpPr>
          <p:nvPr/>
        </p:nvSpPr>
        <p:spPr>
          <a:xfrm>
            <a:off x="491182" y="396393"/>
            <a:ext cx="9250343" cy="819996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tabLst>
                <a:tab pos="338136" algn="l"/>
              </a:tabLst>
            </a:pPr>
            <a:r>
              <a:rPr lang="cs-CZ" sz="3800" dirty="0" err="1">
                <a:latin typeface="Montserrat Ultra Light" charset="0"/>
                <a:ea typeface="Montserrat Ultra Light" charset="0"/>
                <a:cs typeface="Montserrat Ultra Light" charset="0"/>
              </a:rPr>
              <a:t>NeRD</a:t>
            </a:r>
            <a:r>
              <a:rPr lang="en-GB" sz="3800" dirty="0">
                <a:latin typeface="Montserrat Ultra Light" charset="0"/>
                <a:ea typeface="Montserrat Ultra Light" charset="0"/>
                <a:cs typeface="Montserrat Ultra Light" charset="0"/>
              </a:rPr>
              <a:t> Framework </a:t>
            </a:r>
          </a:p>
        </p:txBody>
      </p:sp>
      <p:pic>
        <p:nvPicPr>
          <p:cNvPr id="35" name="Obrázek 34">
            <a:extLst>
              <a:ext uri="{FF2B5EF4-FFF2-40B4-BE49-F238E27FC236}">
                <a16:creationId xmlns:a16="http://schemas.microsoft.com/office/drawing/2014/main" id="{43BE8F9F-0020-5C10-E851-FE0176C6FBA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2" t="709" r="23783" b="2072"/>
          <a:stretch/>
        </p:blipFill>
        <p:spPr>
          <a:xfrm>
            <a:off x="457201" y="1193801"/>
            <a:ext cx="9070974" cy="4839010"/>
          </a:xfrm>
          <a:prstGeom prst="rect">
            <a:avLst/>
          </a:prstGeom>
        </p:spPr>
      </p:pic>
      <p:pic>
        <p:nvPicPr>
          <p:cNvPr id="2" name="Obrázek 1">
            <a:extLst>
              <a:ext uri="{FF2B5EF4-FFF2-40B4-BE49-F238E27FC236}">
                <a16:creationId xmlns:a16="http://schemas.microsoft.com/office/drawing/2014/main" id="{3486A762-876B-CB26-7DC1-3BEAA6BE81F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349" t="709" r="1505" b="2072"/>
          <a:stretch/>
        </p:blipFill>
        <p:spPr>
          <a:xfrm>
            <a:off x="10304989" y="1676400"/>
            <a:ext cx="1620310" cy="3252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9343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dpis 1"/>
          <p:cNvSpPr txBox="1">
            <a:spLocks/>
          </p:cNvSpPr>
          <p:nvPr/>
        </p:nvSpPr>
        <p:spPr>
          <a:xfrm>
            <a:off x="491182" y="396393"/>
            <a:ext cx="9250343" cy="819996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tabLst>
                <a:tab pos="338136" algn="l"/>
              </a:tabLst>
            </a:pPr>
            <a:r>
              <a:rPr lang="cs-CZ" sz="3800" dirty="0" err="1">
                <a:latin typeface="Montserrat Ultra Light" charset="0"/>
                <a:ea typeface="Montserrat Ultra Light" charset="0"/>
                <a:cs typeface="Montserrat Ultra Light" charset="0"/>
              </a:rPr>
              <a:t>Ablation</a:t>
            </a:r>
            <a:r>
              <a:rPr lang="cs-CZ" sz="3800" dirty="0">
                <a:latin typeface="Montserrat Ultra Light" charset="0"/>
                <a:ea typeface="Montserrat Ultra Light" charset="0"/>
                <a:cs typeface="Montserrat Ultra Light" charset="0"/>
              </a:rPr>
              <a:t> Study</a:t>
            </a:r>
            <a:endParaRPr lang="en-GB" sz="3800" dirty="0">
              <a:latin typeface="Montserrat Ultra Light" charset="0"/>
              <a:ea typeface="Montserrat Ultra Light" charset="0"/>
              <a:cs typeface="Montserrat Ultra Light" charset="0"/>
            </a:endParaRPr>
          </a:p>
        </p:txBody>
      </p:sp>
      <p:pic>
        <p:nvPicPr>
          <p:cNvPr id="3" name="Obrázek 2" descr="Obsah obrázku velká kočka, savec, tygr, Tygr ussurijský&#10;&#10;Popis byl vytvořen automaticky">
            <a:extLst>
              <a:ext uri="{FF2B5EF4-FFF2-40B4-BE49-F238E27FC236}">
                <a16:creationId xmlns:a16="http://schemas.microsoft.com/office/drawing/2014/main" id="{CA955C83-F3CD-9A3B-9D63-EA4BAD50FE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255" y="1405053"/>
            <a:ext cx="8977477" cy="4520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867714"/>
      </p:ext>
    </p:extLst>
  </p:cSld>
  <p:clrMapOvr>
    <a:masterClrMapping/>
  </p:clrMapOvr>
</p:sld>
</file>

<file path=ppt/theme/theme1.xml><?xml version="1.0" encoding="utf-8"?>
<a:theme xmlns:a="http://schemas.openxmlformats.org/drawingml/2006/main" name="Motiv systému Office">
  <a:themeElements>
    <a:clrScheme name="Kancelář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celář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celář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Motiv Office">
  <a:themeElements>
    <a:clrScheme name="Kancelář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celář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celář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11666</TotalTime>
  <Words>162</Words>
  <Application>Microsoft Office PowerPoint</Application>
  <PresentationFormat>Širokoúhlá obrazovka</PresentationFormat>
  <Paragraphs>52</Paragraphs>
  <Slides>12</Slides>
  <Notes>12</Notes>
  <HiddenSlides>0</HiddenSlides>
  <MMClips>0</MMClips>
  <ScaleCrop>false</ScaleCrop>
  <HeadingPairs>
    <vt:vector size="6" baseType="variant">
      <vt:variant>
        <vt:lpstr>Použitá písma</vt:lpstr>
      </vt:variant>
      <vt:variant>
        <vt:i4>6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12</vt:i4>
      </vt:variant>
    </vt:vector>
  </HeadingPairs>
  <TitlesOfParts>
    <vt:vector size="19" baseType="lpstr">
      <vt:lpstr>Arial</vt:lpstr>
      <vt:lpstr>Calibri</vt:lpstr>
      <vt:lpstr>Cambria Math</vt:lpstr>
      <vt:lpstr>CMU Sans Serif Demi Condensed</vt:lpstr>
      <vt:lpstr>Montserrat Ultra Light</vt:lpstr>
      <vt:lpstr>Söhne</vt:lpstr>
      <vt:lpstr>Motiv systému Office</vt:lpstr>
      <vt:lpstr>  NERD: NEURAL FIELD-BASED DEMOSAICKING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Thank you for your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Prezentace aplikace PowerPoint</dc:title>
  <dc:creator>Babak</dc:creator>
  <cp:lastModifiedBy>Tomáš Kerepecký</cp:lastModifiedBy>
  <cp:revision>239</cp:revision>
  <dcterms:created xsi:type="dcterms:W3CDTF">2020-03-02T18:39:08Z</dcterms:created>
  <dcterms:modified xsi:type="dcterms:W3CDTF">2023-09-26T16:08:23Z</dcterms:modified>
</cp:coreProperties>
</file>